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3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2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6"/>
  </p:normalViewPr>
  <p:slideViewPr>
    <p:cSldViewPr snapToGrid="0">
      <p:cViewPr varScale="1">
        <p:scale>
          <a:sx n="114" d="100"/>
          <a:sy n="114" d="100"/>
        </p:scale>
        <p:origin x="6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7C5028-2437-4986-907D-F5223C07ECE2}" type="doc">
      <dgm:prSet loTypeId="urn:microsoft.com/office/officeart/2024/layout/BulletTimelineInverted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B64583B-065B-4878-8509-EF0E41C64D72}">
      <dgm:prSet custT="1"/>
      <dgm:spPr/>
      <dgm:t>
        <a:bodyPr/>
        <a:lstStyle/>
        <a:p>
          <a:pPr>
            <a:defRPr b="1"/>
          </a:pPr>
          <a:r>
            <a:rPr lang="en-ID" sz="1600" b="1" i="0"/>
            <a:t>A.</a:t>
          </a:r>
          <a:r>
            <a:rPr lang="en-ID" sz="1600" b="0" i="0"/>
            <a:t> Introduction &amp; Epidemiology</a:t>
          </a:r>
          <a:endParaRPr lang="en-ID" sz="1600"/>
        </a:p>
      </dgm:t>
    </dgm:pt>
    <dgm:pt modelId="{29B0C6E5-6230-4FF3-B5CD-6CA8FF7E7F5B}" type="parTrans" cxnId="{9B6C9D7D-4510-4EB7-9E29-C8C589FD9CE5}">
      <dgm:prSet/>
      <dgm:spPr/>
      <dgm:t>
        <a:bodyPr/>
        <a:lstStyle/>
        <a:p>
          <a:endParaRPr lang="en-ID" sz="2400"/>
        </a:p>
      </dgm:t>
    </dgm:pt>
    <dgm:pt modelId="{7BB5A3E4-78F1-4D2D-B448-B3057A1EB65A}" type="sibTrans" cxnId="{9B6C9D7D-4510-4EB7-9E29-C8C589FD9CE5}">
      <dgm:prSet/>
      <dgm:spPr/>
      <dgm:t>
        <a:bodyPr/>
        <a:lstStyle/>
        <a:p>
          <a:endParaRPr lang="en-ID" sz="2400"/>
        </a:p>
      </dgm:t>
    </dgm:pt>
    <dgm:pt modelId="{6DEB3CBB-7F44-441F-AD05-E0B526EE7753}">
      <dgm:prSet custT="1"/>
      <dgm:spPr/>
      <dgm:t>
        <a:bodyPr/>
        <a:lstStyle/>
        <a:p>
          <a:pPr>
            <a:defRPr b="1"/>
          </a:pPr>
          <a:r>
            <a:rPr lang="en-ID" sz="1600" b="1" i="0"/>
            <a:t>B.</a:t>
          </a:r>
          <a:r>
            <a:rPr lang="en-ID" sz="1600" b="0" i="0"/>
            <a:t> Definition of Polytrauma (Old vs New/Berlin)</a:t>
          </a:r>
          <a:endParaRPr lang="en-ID" sz="1600"/>
        </a:p>
      </dgm:t>
    </dgm:pt>
    <dgm:pt modelId="{5F38DD2A-CBC6-4DB2-9180-5BAFE15FE137}" type="parTrans" cxnId="{C729E0F9-F6D3-4D97-9E4C-3F715C6163B6}">
      <dgm:prSet/>
      <dgm:spPr/>
      <dgm:t>
        <a:bodyPr/>
        <a:lstStyle/>
        <a:p>
          <a:endParaRPr lang="en-ID" sz="2400"/>
        </a:p>
      </dgm:t>
    </dgm:pt>
    <dgm:pt modelId="{B4AC264D-6ACC-406B-810E-60A48CB4E685}" type="sibTrans" cxnId="{C729E0F9-F6D3-4D97-9E4C-3F715C6163B6}">
      <dgm:prSet/>
      <dgm:spPr/>
      <dgm:t>
        <a:bodyPr/>
        <a:lstStyle/>
        <a:p>
          <a:endParaRPr lang="en-ID" sz="2400"/>
        </a:p>
      </dgm:t>
    </dgm:pt>
    <dgm:pt modelId="{D66AA94E-B7A3-4A08-825C-52C34842605D}">
      <dgm:prSet custT="1"/>
      <dgm:spPr/>
      <dgm:t>
        <a:bodyPr/>
        <a:lstStyle/>
        <a:p>
          <a:pPr>
            <a:defRPr b="1"/>
          </a:pPr>
          <a:r>
            <a:rPr lang="en-ID" sz="1600" b="1" i="0"/>
            <a:t>C.</a:t>
          </a:r>
          <a:r>
            <a:rPr lang="en-ID" sz="1600" b="0" i="0"/>
            <a:t> Injury Severity Scoring (AIS, ISS, NISS)</a:t>
          </a:r>
          <a:endParaRPr lang="en-ID" sz="1600"/>
        </a:p>
      </dgm:t>
    </dgm:pt>
    <dgm:pt modelId="{E5321A9C-DA6F-4874-92D4-87E2DF109BFF}" type="parTrans" cxnId="{672C077D-CFAD-436A-8479-7BD8EFB45AF8}">
      <dgm:prSet/>
      <dgm:spPr/>
      <dgm:t>
        <a:bodyPr/>
        <a:lstStyle/>
        <a:p>
          <a:endParaRPr lang="en-ID" sz="2400"/>
        </a:p>
      </dgm:t>
    </dgm:pt>
    <dgm:pt modelId="{171B3885-6956-4FE9-AADE-2F0AD42BE2A3}" type="sibTrans" cxnId="{672C077D-CFAD-436A-8479-7BD8EFB45AF8}">
      <dgm:prSet/>
      <dgm:spPr/>
      <dgm:t>
        <a:bodyPr/>
        <a:lstStyle/>
        <a:p>
          <a:endParaRPr lang="en-ID" sz="2400"/>
        </a:p>
      </dgm:t>
    </dgm:pt>
    <dgm:pt modelId="{3F44AA09-61BE-4734-92F7-43668545AD56}">
      <dgm:prSet custT="1"/>
      <dgm:spPr/>
      <dgm:t>
        <a:bodyPr/>
        <a:lstStyle/>
        <a:p>
          <a:pPr>
            <a:defRPr b="1"/>
          </a:pPr>
          <a:r>
            <a:rPr lang="en-ID" sz="1600" b="1" i="0"/>
            <a:t>D.</a:t>
          </a:r>
          <a:r>
            <a:rPr lang="en-ID" sz="1600" b="0" i="0"/>
            <a:t> Pathophysiology (SIRS, CARS, MODS, TIC)</a:t>
          </a:r>
          <a:endParaRPr lang="en-ID" sz="1600"/>
        </a:p>
      </dgm:t>
    </dgm:pt>
    <dgm:pt modelId="{1D430C9C-6471-404F-8B58-A088425CC09B}" type="parTrans" cxnId="{4E2BB82E-F60B-4C4A-A051-30741CED2A7F}">
      <dgm:prSet/>
      <dgm:spPr/>
      <dgm:t>
        <a:bodyPr/>
        <a:lstStyle/>
        <a:p>
          <a:endParaRPr lang="en-ID" sz="2400"/>
        </a:p>
      </dgm:t>
    </dgm:pt>
    <dgm:pt modelId="{5D19CA1E-5957-471E-A48C-9EABD04DDD3F}" type="sibTrans" cxnId="{4E2BB82E-F60B-4C4A-A051-30741CED2A7F}">
      <dgm:prSet/>
      <dgm:spPr/>
      <dgm:t>
        <a:bodyPr/>
        <a:lstStyle/>
        <a:p>
          <a:endParaRPr lang="en-ID" sz="2400"/>
        </a:p>
      </dgm:t>
    </dgm:pt>
    <dgm:pt modelId="{A75C13EF-8C84-419F-920F-3C3807A131B8}">
      <dgm:prSet custT="1"/>
      <dgm:spPr/>
      <dgm:t>
        <a:bodyPr/>
        <a:lstStyle/>
        <a:p>
          <a:pPr>
            <a:defRPr b="1"/>
          </a:pPr>
          <a:r>
            <a:rPr lang="en-ID" sz="1600" b="1" i="0"/>
            <a:t>E.</a:t>
          </a:r>
          <a:r>
            <a:rPr lang="en-ID" sz="1600" b="0" i="0"/>
            <a:t> Clinical Grading (Pape's Classification)</a:t>
          </a:r>
          <a:endParaRPr lang="en-ID" sz="1600"/>
        </a:p>
      </dgm:t>
    </dgm:pt>
    <dgm:pt modelId="{993009E2-94B3-453A-8928-867542F735A8}" type="parTrans" cxnId="{561DABD7-9CF0-4B78-A1B8-BC97968E7ABE}">
      <dgm:prSet/>
      <dgm:spPr/>
      <dgm:t>
        <a:bodyPr/>
        <a:lstStyle/>
        <a:p>
          <a:endParaRPr lang="en-ID" sz="2400"/>
        </a:p>
      </dgm:t>
    </dgm:pt>
    <dgm:pt modelId="{711C04EC-96CC-4E61-97D9-1FE519C89EAB}" type="sibTrans" cxnId="{561DABD7-9CF0-4B78-A1B8-BC97968E7ABE}">
      <dgm:prSet/>
      <dgm:spPr/>
      <dgm:t>
        <a:bodyPr/>
        <a:lstStyle/>
        <a:p>
          <a:endParaRPr lang="en-ID" sz="2400"/>
        </a:p>
      </dgm:t>
    </dgm:pt>
    <dgm:pt modelId="{F69E93CB-B097-44C5-B97A-D65C432C8913}">
      <dgm:prSet custT="1"/>
      <dgm:spPr/>
      <dgm:t>
        <a:bodyPr/>
        <a:lstStyle/>
        <a:p>
          <a:pPr>
            <a:defRPr b="1"/>
          </a:pPr>
          <a:r>
            <a:rPr lang="en-ID" sz="1600" b="1" i="0"/>
            <a:t>F.</a:t>
          </a:r>
          <a:r>
            <a:rPr lang="en-ID" sz="1600" b="0" i="0"/>
            <a:t> Initial Assessment &amp; Resuscitation (ATLS)</a:t>
          </a:r>
          <a:endParaRPr lang="en-ID" sz="1600"/>
        </a:p>
      </dgm:t>
    </dgm:pt>
    <dgm:pt modelId="{4B619B90-F020-40BF-9264-CD5628BFE3AC}" type="parTrans" cxnId="{029DE532-AD98-4984-8736-735DA658CEB7}">
      <dgm:prSet/>
      <dgm:spPr/>
      <dgm:t>
        <a:bodyPr/>
        <a:lstStyle/>
        <a:p>
          <a:endParaRPr lang="en-ID" sz="2400"/>
        </a:p>
      </dgm:t>
    </dgm:pt>
    <dgm:pt modelId="{3B1A1C83-4AAF-4EF6-B72E-55D8625A784B}" type="sibTrans" cxnId="{029DE532-AD98-4984-8736-735DA658CEB7}">
      <dgm:prSet/>
      <dgm:spPr/>
      <dgm:t>
        <a:bodyPr/>
        <a:lstStyle/>
        <a:p>
          <a:endParaRPr lang="en-ID" sz="2400"/>
        </a:p>
      </dgm:t>
    </dgm:pt>
    <dgm:pt modelId="{456648B7-A83B-48EF-9DE8-9C28B9A51F4F}">
      <dgm:prSet custT="1"/>
      <dgm:spPr/>
      <dgm:t>
        <a:bodyPr/>
        <a:lstStyle/>
        <a:p>
          <a:pPr>
            <a:defRPr b="1"/>
          </a:pPr>
          <a:r>
            <a:rPr lang="en-ID" sz="1600" b="1" i="0"/>
            <a:t>G.</a:t>
          </a:r>
          <a:r>
            <a:rPr lang="en-ID" sz="1600" b="0" i="0"/>
            <a:t> Surgical Strategy: ETC, DCO, EAC, SDS, PRISM</a:t>
          </a:r>
          <a:endParaRPr lang="en-ID" sz="1600"/>
        </a:p>
      </dgm:t>
    </dgm:pt>
    <dgm:pt modelId="{0A49F796-FA75-4D83-8F51-8A4ADD03DD96}" type="parTrans" cxnId="{44156162-F04A-4CB2-804B-C430FA7D98E7}">
      <dgm:prSet/>
      <dgm:spPr/>
      <dgm:t>
        <a:bodyPr/>
        <a:lstStyle/>
        <a:p>
          <a:endParaRPr lang="en-ID" sz="2400"/>
        </a:p>
      </dgm:t>
    </dgm:pt>
    <dgm:pt modelId="{4022EE20-2952-47E0-B081-AC95385D1BD0}" type="sibTrans" cxnId="{44156162-F04A-4CB2-804B-C430FA7D98E7}">
      <dgm:prSet/>
      <dgm:spPr/>
      <dgm:t>
        <a:bodyPr/>
        <a:lstStyle/>
        <a:p>
          <a:endParaRPr lang="en-ID" sz="2400"/>
        </a:p>
      </dgm:t>
    </dgm:pt>
    <dgm:pt modelId="{3C62C8BA-F90A-4695-AB7E-0AEA42034AA1}">
      <dgm:prSet custT="1"/>
      <dgm:spPr/>
      <dgm:t>
        <a:bodyPr/>
        <a:lstStyle/>
        <a:p>
          <a:pPr>
            <a:defRPr b="1"/>
          </a:pPr>
          <a:r>
            <a:rPr lang="en-ID" sz="1600" b="1" i="0"/>
            <a:t>H.</a:t>
          </a:r>
          <a:r>
            <a:rPr lang="en-ID" sz="1600" b="0" i="0"/>
            <a:t> Recent Advances (2023–2024)</a:t>
          </a:r>
          <a:endParaRPr lang="en-ID" sz="1600"/>
        </a:p>
      </dgm:t>
    </dgm:pt>
    <dgm:pt modelId="{FBF814E5-8135-4847-AD3F-3C97C1B28E45}" type="parTrans" cxnId="{FC4E9EAB-3A9C-493C-A7E3-3DA7CCE099FD}">
      <dgm:prSet/>
      <dgm:spPr/>
      <dgm:t>
        <a:bodyPr/>
        <a:lstStyle/>
        <a:p>
          <a:endParaRPr lang="en-ID" sz="2400"/>
        </a:p>
      </dgm:t>
    </dgm:pt>
    <dgm:pt modelId="{296300EE-0BF9-43C6-9F7E-9B4714BF785B}" type="sibTrans" cxnId="{FC4E9EAB-3A9C-493C-A7E3-3DA7CCE099FD}">
      <dgm:prSet/>
      <dgm:spPr/>
      <dgm:t>
        <a:bodyPr/>
        <a:lstStyle/>
        <a:p>
          <a:endParaRPr lang="en-ID" sz="2400"/>
        </a:p>
      </dgm:t>
    </dgm:pt>
    <dgm:pt modelId="{D2FC0EC6-9388-40E4-9F88-E5D042D625A8}">
      <dgm:prSet custT="1"/>
      <dgm:spPr/>
      <dgm:t>
        <a:bodyPr/>
        <a:lstStyle/>
        <a:p>
          <a:pPr>
            <a:defRPr b="1"/>
          </a:pPr>
          <a:r>
            <a:rPr lang="en-ID" sz="1600" b="1" i="0"/>
            <a:t>I.</a:t>
          </a:r>
          <a:r>
            <a:rPr lang="en-ID" sz="1600" b="0" i="0"/>
            <a:t> Conclusion &amp; Take-Home Messages</a:t>
          </a:r>
          <a:endParaRPr lang="en-ID" sz="1600"/>
        </a:p>
      </dgm:t>
    </dgm:pt>
    <dgm:pt modelId="{00B9908F-8B19-4531-BAC5-4F38CD298D95}" type="parTrans" cxnId="{5ADBE32B-C873-4C1D-84D3-866E20A036B2}">
      <dgm:prSet/>
      <dgm:spPr/>
      <dgm:t>
        <a:bodyPr/>
        <a:lstStyle/>
        <a:p>
          <a:endParaRPr lang="en-ID" sz="2400"/>
        </a:p>
      </dgm:t>
    </dgm:pt>
    <dgm:pt modelId="{A87FA5C3-C463-4328-9DF9-E9EA59A3C9C0}" type="sibTrans" cxnId="{5ADBE32B-C873-4C1D-84D3-866E20A036B2}">
      <dgm:prSet/>
      <dgm:spPr/>
      <dgm:t>
        <a:bodyPr/>
        <a:lstStyle/>
        <a:p>
          <a:endParaRPr lang="en-ID" sz="2400"/>
        </a:p>
      </dgm:t>
    </dgm:pt>
    <dgm:pt modelId="{4C2306CB-0012-485D-B382-6DA8551D0E92}" type="pres">
      <dgm:prSet presAssocID="{997C5028-2437-4986-907D-F5223C07ECE2}" presName="root" presStyleCnt="0">
        <dgm:presLayoutVars>
          <dgm:dir/>
          <dgm:animLvl val="lvl"/>
        </dgm:presLayoutVars>
      </dgm:prSet>
      <dgm:spPr/>
    </dgm:pt>
    <dgm:pt modelId="{E994C773-65D8-4F51-8D75-7B48A42AD363}" type="pres">
      <dgm:prSet presAssocID="{997C5028-2437-4986-907D-F5223C07ECE2}" presName="divider" presStyleCnt="0"/>
      <dgm:spPr/>
    </dgm:pt>
    <dgm:pt modelId="{5B3ED163-7FA3-4105-8DAC-FB5786BCDC45}" type="pres">
      <dgm:prSet presAssocID="{997C5028-2437-4986-907D-F5223C07ECE2}" presName="rectBar" presStyleLbl="dkBgShp" presStyleIdx="0" presStyleCnt="11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8F54F98E-321B-482D-A368-9E41B898B217}" type="pres">
      <dgm:prSet presAssocID="{997C5028-2437-4986-907D-F5223C07ECE2}" presName="chevronArrow" presStyleLbl="dkBgShp" presStyleIdx="1" presStyleCnt="11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E517FAE0-893E-4314-B8AF-C6F20C35DD80}" type="pres">
      <dgm:prSet presAssocID="{997C5028-2437-4986-907D-F5223C07ECE2}" presName="nodes" presStyleCnt="0">
        <dgm:presLayoutVars>
          <dgm:chMax/>
          <dgm:chPref/>
          <dgm:animLvl val="lvl"/>
        </dgm:presLayoutVars>
      </dgm:prSet>
      <dgm:spPr/>
    </dgm:pt>
    <dgm:pt modelId="{A3F14B71-9091-4CE0-A326-901AD1303AEB}" type="pres">
      <dgm:prSet presAssocID="{BB64583B-065B-4878-8509-EF0E41C64D72}" presName="composite" presStyleCnt="0"/>
      <dgm:spPr/>
    </dgm:pt>
    <dgm:pt modelId="{747443D3-7967-4F1E-ADE9-BAA983E8B26C}" type="pres">
      <dgm:prSet presAssocID="{BB64583B-065B-4878-8509-EF0E41C64D72}" presName="DropPinPlaceHolder" presStyleCnt="0"/>
      <dgm:spPr/>
    </dgm:pt>
    <dgm:pt modelId="{FCFB6741-6F6C-407F-A89B-DA77FFB42846}" type="pres">
      <dgm:prSet presAssocID="{BB64583B-065B-4878-8509-EF0E41C64D72}" presName="DropPin" presStyleLbl="alignNode1" presStyleIdx="0" presStyleCnt="9"/>
      <dgm:spPr/>
    </dgm:pt>
    <dgm:pt modelId="{44A28650-16F0-4E1E-9273-4B8D8DE699F9}" type="pres">
      <dgm:prSet presAssocID="{BB64583B-065B-4878-8509-EF0E41C64D72}" presName="Ellipse" presStyleLbl="fgAcc1" presStyleIdx="0" presStyleCnt="9"/>
      <dgm:spPr/>
    </dgm:pt>
    <dgm:pt modelId="{51A680E8-0CBF-4679-965E-EBB7F478A17B}" type="pres">
      <dgm:prSet presAssocID="{BB64583B-065B-4878-8509-EF0E41C64D72}" presName="L2TextContainer" presStyleLbl="revTx" presStyleIdx="0" presStyleCnt="18">
        <dgm:presLayoutVars>
          <dgm:bulletEnabled val="1"/>
        </dgm:presLayoutVars>
      </dgm:prSet>
      <dgm:spPr/>
    </dgm:pt>
    <dgm:pt modelId="{EC27DC8F-8ED8-4772-B3D7-29CA76260EC5}" type="pres">
      <dgm:prSet presAssocID="{BB64583B-065B-4878-8509-EF0E41C64D72}" presName="L1TextContainer" presStyleLbl="revTx" presStyleIdx="1" presStyleCnt="18">
        <dgm:presLayoutVars>
          <dgm:chMax val="1"/>
          <dgm:chPref val="1"/>
          <dgm:bulletEnabled val="1"/>
        </dgm:presLayoutVars>
      </dgm:prSet>
      <dgm:spPr/>
    </dgm:pt>
    <dgm:pt modelId="{790B4600-4C46-4675-B3CD-1083A6118A2A}" type="pres">
      <dgm:prSet presAssocID="{BB64583B-065B-4878-8509-EF0E41C64D72}" presName="ConnectLine" presStyleLbl="dkBgShp" presStyleIdx="2" presStyleCnt="11"/>
      <dgm:spPr/>
    </dgm:pt>
    <dgm:pt modelId="{87CA5651-85EC-40E8-935D-184FED671BD2}" type="pres">
      <dgm:prSet presAssocID="{BB64583B-065B-4878-8509-EF0E41C64D72}" presName="ConnectorPoint" presStyleCnt="0"/>
      <dgm:spPr/>
    </dgm:pt>
    <dgm:pt modelId="{30EAC3F8-9E4D-4F50-8853-0C0AFC996564}" type="pres">
      <dgm:prSet presAssocID="{BB64583B-065B-4878-8509-EF0E41C64D72}" presName="Bullet" presStyleLbl="lnNode1" presStyleIdx="0" presStyleCnt="9"/>
      <dgm:spPr/>
    </dgm:pt>
    <dgm:pt modelId="{69F25EC5-7954-4AAA-A66F-7215CD0B557D}" type="pres">
      <dgm:prSet presAssocID="{BB64583B-065B-4878-8509-EF0E41C64D72}" presName="EmptyPlaceHolder" presStyleCnt="0"/>
      <dgm:spPr/>
    </dgm:pt>
    <dgm:pt modelId="{99F1B677-0F19-49DC-A90C-1FDEC54715BC}" type="pres">
      <dgm:prSet presAssocID="{7BB5A3E4-78F1-4D2D-B448-B3057A1EB65A}" presName="spaceBetweenRectangles" presStyleCnt="0"/>
      <dgm:spPr/>
    </dgm:pt>
    <dgm:pt modelId="{44B7E70E-3E27-4177-8982-BA78EF46FBF6}" type="pres">
      <dgm:prSet presAssocID="{6DEB3CBB-7F44-441F-AD05-E0B526EE7753}" presName="composite" presStyleCnt="0"/>
      <dgm:spPr/>
    </dgm:pt>
    <dgm:pt modelId="{A08F2AD0-B010-4BF5-A3DA-178ED989B0C2}" type="pres">
      <dgm:prSet presAssocID="{6DEB3CBB-7F44-441F-AD05-E0B526EE7753}" presName="DropPinPlaceHolder" presStyleCnt="0"/>
      <dgm:spPr/>
    </dgm:pt>
    <dgm:pt modelId="{B4BB0E29-A3BE-450E-8B51-8915F0ED133F}" type="pres">
      <dgm:prSet presAssocID="{6DEB3CBB-7F44-441F-AD05-E0B526EE7753}" presName="DropPin" presStyleLbl="alignNode1" presStyleIdx="1" presStyleCnt="9"/>
      <dgm:spPr/>
    </dgm:pt>
    <dgm:pt modelId="{E6F4F54E-C8AB-4F64-8B4B-F02F8BB4901D}" type="pres">
      <dgm:prSet presAssocID="{6DEB3CBB-7F44-441F-AD05-E0B526EE7753}" presName="Ellipse" presStyleLbl="fgAcc1" presStyleIdx="1" presStyleCnt="9"/>
      <dgm:spPr/>
    </dgm:pt>
    <dgm:pt modelId="{40F5ADDB-8255-4CD3-9371-363E32B402A0}" type="pres">
      <dgm:prSet presAssocID="{6DEB3CBB-7F44-441F-AD05-E0B526EE7753}" presName="L2TextContainer" presStyleLbl="revTx" presStyleIdx="2" presStyleCnt="18">
        <dgm:presLayoutVars>
          <dgm:bulletEnabled val="1"/>
        </dgm:presLayoutVars>
      </dgm:prSet>
      <dgm:spPr/>
    </dgm:pt>
    <dgm:pt modelId="{B24F0524-977D-431C-9AFE-E1E8385F62BD}" type="pres">
      <dgm:prSet presAssocID="{6DEB3CBB-7F44-441F-AD05-E0B526EE7753}" presName="L1TextContainer" presStyleLbl="revTx" presStyleIdx="3" presStyleCnt="18">
        <dgm:presLayoutVars>
          <dgm:chMax val="1"/>
          <dgm:chPref val="1"/>
          <dgm:bulletEnabled val="1"/>
        </dgm:presLayoutVars>
      </dgm:prSet>
      <dgm:spPr/>
    </dgm:pt>
    <dgm:pt modelId="{8958A81F-E21B-4D59-9AE6-D7EE2F0F9508}" type="pres">
      <dgm:prSet presAssocID="{6DEB3CBB-7F44-441F-AD05-E0B526EE7753}" presName="ConnectLine" presStyleLbl="dkBgShp" presStyleIdx="3" presStyleCnt="11"/>
      <dgm:spPr/>
    </dgm:pt>
    <dgm:pt modelId="{5CF4FC7F-5C77-4BF8-887E-D72B246D351D}" type="pres">
      <dgm:prSet presAssocID="{6DEB3CBB-7F44-441F-AD05-E0B526EE7753}" presName="ConnectorPoint" presStyleCnt="0"/>
      <dgm:spPr/>
    </dgm:pt>
    <dgm:pt modelId="{70E62E73-3883-44BC-8961-9339FFB41972}" type="pres">
      <dgm:prSet presAssocID="{6DEB3CBB-7F44-441F-AD05-E0B526EE7753}" presName="Bullet" presStyleLbl="lnNode1" presStyleIdx="1" presStyleCnt="9"/>
      <dgm:spPr/>
    </dgm:pt>
    <dgm:pt modelId="{3C04D17F-65B7-4466-8D66-74C261113DF8}" type="pres">
      <dgm:prSet presAssocID="{6DEB3CBB-7F44-441F-AD05-E0B526EE7753}" presName="EmptyPlaceHolder" presStyleCnt="0"/>
      <dgm:spPr/>
    </dgm:pt>
    <dgm:pt modelId="{52950E5B-4E1D-43A1-A662-1EB4EFA23320}" type="pres">
      <dgm:prSet presAssocID="{B4AC264D-6ACC-406B-810E-60A48CB4E685}" presName="spaceBetweenRectangles" presStyleCnt="0"/>
      <dgm:spPr/>
    </dgm:pt>
    <dgm:pt modelId="{EF04BA25-FD51-4926-BF74-6B6E17D087EA}" type="pres">
      <dgm:prSet presAssocID="{D66AA94E-B7A3-4A08-825C-52C34842605D}" presName="composite" presStyleCnt="0"/>
      <dgm:spPr/>
    </dgm:pt>
    <dgm:pt modelId="{09F35FF6-978B-43B5-A488-D8949495B524}" type="pres">
      <dgm:prSet presAssocID="{D66AA94E-B7A3-4A08-825C-52C34842605D}" presName="DropPinPlaceHolder" presStyleCnt="0"/>
      <dgm:spPr/>
    </dgm:pt>
    <dgm:pt modelId="{2EE1912E-E6F4-44BD-8E0C-B5943C4142DA}" type="pres">
      <dgm:prSet presAssocID="{D66AA94E-B7A3-4A08-825C-52C34842605D}" presName="DropPin" presStyleLbl="alignNode1" presStyleIdx="2" presStyleCnt="9"/>
      <dgm:spPr/>
    </dgm:pt>
    <dgm:pt modelId="{BF3406F5-0A7D-4315-B516-70D1E83C40A6}" type="pres">
      <dgm:prSet presAssocID="{D66AA94E-B7A3-4A08-825C-52C34842605D}" presName="Ellipse" presStyleLbl="fgAcc1" presStyleIdx="2" presStyleCnt="9"/>
      <dgm:spPr/>
    </dgm:pt>
    <dgm:pt modelId="{61F0EFC8-20F2-4CFC-ACC1-5476AFE4C89E}" type="pres">
      <dgm:prSet presAssocID="{D66AA94E-B7A3-4A08-825C-52C34842605D}" presName="L2TextContainer" presStyleLbl="revTx" presStyleIdx="4" presStyleCnt="18">
        <dgm:presLayoutVars>
          <dgm:bulletEnabled val="1"/>
        </dgm:presLayoutVars>
      </dgm:prSet>
      <dgm:spPr/>
    </dgm:pt>
    <dgm:pt modelId="{EA026809-883F-40E4-B8BB-F896765F7AAE}" type="pres">
      <dgm:prSet presAssocID="{D66AA94E-B7A3-4A08-825C-52C34842605D}" presName="L1TextContainer" presStyleLbl="revTx" presStyleIdx="5" presStyleCnt="18">
        <dgm:presLayoutVars>
          <dgm:chMax val="1"/>
          <dgm:chPref val="1"/>
          <dgm:bulletEnabled val="1"/>
        </dgm:presLayoutVars>
      </dgm:prSet>
      <dgm:spPr/>
    </dgm:pt>
    <dgm:pt modelId="{F20D7DB1-F07F-4CCD-B97E-04784FB9DF5C}" type="pres">
      <dgm:prSet presAssocID="{D66AA94E-B7A3-4A08-825C-52C34842605D}" presName="ConnectLine" presStyleLbl="dkBgShp" presStyleIdx="4" presStyleCnt="11"/>
      <dgm:spPr/>
    </dgm:pt>
    <dgm:pt modelId="{39E91782-1F80-402A-A3F9-372612400D10}" type="pres">
      <dgm:prSet presAssocID="{D66AA94E-B7A3-4A08-825C-52C34842605D}" presName="ConnectorPoint" presStyleCnt="0"/>
      <dgm:spPr/>
    </dgm:pt>
    <dgm:pt modelId="{C8FFD11F-6A2F-4C4D-84A0-71622467425D}" type="pres">
      <dgm:prSet presAssocID="{D66AA94E-B7A3-4A08-825C-52C34842605D}" presName="Bullet" presStyleLbl="lnNode1" presStyleIdx="2" presStyleCnt="9"/>
      <dgm:spPr/>
    </dgm:pt>
    <dgm:pt modelId="{395C2AD4-292D-4D81-BB95-DDA8238C195F}" type="pres">
      <dgm:prSet presAssocID="{D66AA94E-B7A3-4A08-825C-52C34842605D}" presName="EmptyPlaceHolder" presStyleCnt="0"/>
      <dgm:spPr/>
    </dgm:pt>
    <dgm:pt modelId="{03AAC7DF-3683-48B4-8BF9-20BCB8F70F30}" type="pres">
      <dgm:prSet presAssocID="{171B3885-6956-4FE9-AADE-2F0AD42BE2A3}" presName="spaceBetweenRectangles" presStyleCnt="0"/>
      <dgm:spPr/>
    </dgm:pt>
    <dgm:pt modelId="{6079C14E-1D48-4AFD-A432-9FF5722218ED}" type="pres">
      <dgm:prSet presAssocID="{3F44AA09-61BE-4734-92F7-43668545AD56}" presName="composite" presStyleCnt="0"/>
      <dgm:spPr/>
    </dgm:pt>
    <dgm:pt modelId="{62D56BA8-3962-4955-A9EB-7393A02F773E}" type="pres">
      <dgm:prSet presAssocID="{3F44AA09-61BE-4734-92F7-43668545AD56}" presName="DropPinPlaceHolder" presStyleCnt="0"/>
      <dgm:spPr/>
    </dgm:pt>
    <dgm:pt modelId="{D5776B2F-6E5F-453A-AAF6-E70A38150284}" type="pres">
      <dgm:prSet presAssocID="{3F44AA09-61BE-4734-92F7-43668545AD56}" presName="DropPin" presStyleLbl="alignNode1" presStyleIdx="3" presStyleCnt="9"/>
      <dgm:spPr/>
    </dgm:pt>
    <dgm:pt modelId="{68417E0C-6A18-4144-AAD3-73EE02B37DE2}" type="pres">
      <dgm:prSet presAssocID="{3F44AA09-61BE-4734-92F7-43668545AD56}" presName="Ellipse" presStyleLbl="fgAcc1" presStyleIdx="3" presStyleCnt="9"/>
      <dgm:spPr/>
    </dgm:pt>
    <dgm:pt modelId="{DDDEB261-DBDB-4684-9D6F-711FDBABA2DF}" type="pres">
      <dgm:prSet presAssocID="{3F44AA09-61BE-4734-92F7-43668545AD56}" presName="L2TextContainer" presStyleLbl="revTx" presStyleIdx="6" presStyleCnt="18">
        <dgm:presLayoutVars>
          <dgm:bulletEnabled val="1"/>
        </dgm:presLayoutVars>
      </dgm:prSet>
      <dgm:spPr/>
    </dgm:pt>
    <dgm:pt modelId="{7A8F1EED-A9CD-43A3-93AE-AC1C7054C6E8}" type="pres">
      <dgm:prSet presAssocID="{3F44AA09-61BE-4734-92F7-43668545AD56}" presName="L1TextContainer" presStyleLbl="revTx" presStyleIdx="7" presStyleCnt="18">
        <dgm:presLayoutVars>
          <dgm:chMax val="1"/>
          <dgm:chPref val="1"/>
          <dgm:bulletEnabled val="1"/>
        </dgm:presLayoutVars>
      </dgm:prSet>
      <dgm:spPr/>
    </dgm:pt>
    <dgm:pt modelId="{1A3EE9C2-1D8E-44D6-969F-CCF4F5A4CC70}" type="pres">
      <dgm:prSet presAssocID="{3F44AA09-61BE-4734-92F7-43668545AD56}" presName="ConnectLine" presStyleLbl="dkBgShp" presStyleIdx="5" presStyleCnt="11"/>
      <dgm:spPr/>
    </dgm:pt>
    <dgm:pt modelId="{DEC0E09B-DB44-40DF-B43E-9A07D9BF0941}" type="pres">
      <dgm:prSet presAssocID="{3F44AA09-61BE-4734-92F7-43668545AD56}" presName="ConnectorPoint" presStyleCnt="0"/>
      <dgm:spPr/>
    </dgm:pt>
    <dgm:pt modelId="{50E14259-ADD7-47A4-8B78-5F077051D0AA}" type="pres">
      <dgm:prSet presAssocID="{3F44AA09-61BE-4734-92F7-43668545AD56}" presName="Bullet" presStyleLbl="lnNode1" presStyleIdx="3" presStyleCnt="9"/>
      <dgm:spPr/>
    </dgm:pt>
    <dgm:pt modelId="{77E85DD3-7044-4301-8563-0E0A35AF4909}" type="pres">
      <dgm:prSet presAssocID="{3F44AA09-61BE-4734-92F7-43668545AD56}" presName="EmptyPlaceHolder" presStyleCnt="0"/>
      <dgm:spPr/>
    </dgm:pt>
    <dgm:pt modelId="{A536DDF7-1CCC-45AE-AC2A-E394A2FB42BE}" type="pres">
      <dgm:prSet presAssocID="{5D19CA1E-5957-471E-A48C-9EABD04DDD3F}" presName="spaceBetweenRectangles" presStyleCnt="0"/>
      <dgm:spPr/>
    </dgm:pt>
    <dgm:pt modelId="{5E079970-C6E3-4ECE-9E80-263B5D3F3D6C}" type="pres">
      <dgm:prSet presAssocID="{A75C13EF-8C84-419F-920F-3C3807A131B8}" presName="composite" presStyleCnt="0"/>
      <dgm:spPr/>
    </dgm:pt>
    <dgm:pt modelId="{B29DDE2E-6A78-4E3B-A921-95E621F1EE1B}" type="pres">
      <dgm:prSet presAssocID="{A75C13EF-8C84-419F-920F-3C3807A131B8}" presName="DropPinPlaceHolder" presStyleCnt="0"/>
      <dgm:spPr/>
    </dgm:pt>
    <dgm:pt modelId="{731226AF-61F9-4EA1-9AA6-2EB8C3CCE705}" type="pres">
      <dgm:prSet presAssocID="{A75C13EF-8C84-419F-920F-3C3807A131B8}" presName="DropPin" presStyleLbl="alignNode1" presStyleIdx="4" presStyleCnt="9"/>
      <dgm:spPr/>
    </dgm:pt>
    <dgm:pt modelId="{01B1F615-886E-4358-B2A8-4CBFC2CF223A}" type="pres">
      <dgm:prSet presAssocID="{A75C13EF-8C84-419F-920F-3C3807A131B8}" presName="Ellipse" presStyleLbl="fgAcc1" presStyleIdx="4" presStyleCnt="9"/>
      <dgm:spPr/>
    </dgm:pt>
    <dgm:pt modelId="{AFD5A69E-7281-4D7F-B3D6-A3D684CFE0AD}" type="pres">
      <dgm:prSet presAssocID="{A75C13EF-8C84-419F-920F-3C3807A131B8}" presName="L2TextContainer" presStyleLbl="revTx" presStyleIdx="8" presStyleCnt="18">
        <dgm:presLayoutVars>
          <dgm:bulletEnabled val="1"/>
        </dgm:presLayoutVars>
      </dgm:prSet>
      <dgm:spPr/>
    </dgm:pt>
    <dgm:pt modelId="{9191FEC9-4AA4-46B8-A05F-49A7E3ECADE3}" type="pres">
      <dgm:prSet presAssocID="{A75C13EF-8C84-419F-920F-3C3807A131B8}" presName="L1TextContainer" presStyleLbl="revTx" presStyleIdx="9" presStyleCnt="18">
        <dgm:presLayoutVars>
          <dgm:chMax val="1"/>
          <dgm:chPref val="1"/>
          <dgm:bulletEnabled val="1"/>
        </dgm:presLayoutVars>
      </dgm:prSet>
      <dgm:spPr/>
    </dgm:pt>
    <dgm:pt modelId="{D5517FD1-66CE-4C2E-8422-B8ED7A2610F8}" type="pres">
      <dgm:prSet presAssocID="{A75C13EF-8C84-419F-920F-3C3807A131B8}" presName="ConnectLine" presStyleLbl="dkBgShp" presStyleIdx="6" presStyleCnt="11"/>
      <dgm:spPr/>
    </dgm:pt>
    <dgm:pt modelId="{E87F6E3C-DF75-47BB-A8D2-B70C36E147FB}" type="pres">
      <dgm:prSet presAssocID="{A75C13EF-8C84-419F-920F-3C3807A131B8}" presName="ConnectorPoint" presStyleCnt="0"/>
      <dgm:spPr/>
    </dgm:pt>
    <dgm:pt modelId="{96BCF5DD-3428-41FE-96B5-0006D936E84A}" type="pres">
      <dgm:prSet presAssocID="{A75C13EF-8C84-419F-920F-3C3807A131B8}" presName="Bullet" presStyleLbl="lnNode1" presStyleIdx="4" presStyleCnt="9"/>
      <dgm:spPr/>
    </dgm:pt>
    <dgm:pt modelId="{081AC2E2-CF60-4E9A-89FC-C93EEB920D60}" type="pres">
      <dgm:prSet presAssocID="{A75C13EF-8C84-419F-920F-3C3807A131B8}" presName="EmptyPlaceHolder" presStyleCnt="0"/>
      <dgm:spPr/>
    </dgm:pt>
    <dgm:pt modelId="{46CF70A3-7A89-4BAF-A356-CBF8C9248925}" type="pres">
      <dgm:prSet presAssocID="{711C04EC-96CC-4E61-97D9-1FE519C89EAB}" presName="spaceBetweenRectangles" presStyleCnt="0"/>
      <dgm:spPr/>
    </dgm:pt>
    <dgm:pt modelId="{1A2F4D54-B654-4C23-AF8B-302FB12A0194}" type="pres">
      <dgm:prSet presAssocID="{F69E93CB-B097-44C5-B97A-D65C432C8913}" presName="composite" presStyleCnt="0"/>
      <dgm:spPr/>
    </dgm:pt>
    <dgm:pt modelId="{482144BF-5B9B-4EB4-A643-31008DDBE149}" type="pres">
      <dgm:prSet presAssocID="{F69E93CB-B097-44C5-B97A-D65C432C8913}" presName="DropPinPlaceHolder" presStyleCnt="0"/>
      <dgm:spPr/>
    </dgm:pt>
    <dgm:pt modelId="{8C920E97-9D5B-4542-9C44-AA256A20DDE3}" type="pres">
      <dgm:prSet presAssocID="{F69E93CB-B097-44C5-B97A-D65C432C8913}" presName="DropPin" presStyleLbl="alignNode1" presStyleIdx="5" presStyleCnt="9"/>
      <dgm:spPr/>
    </dgm:pt>
    <dgm:pt modelId="{DEF63772-12B3-401A-A2DA-4A2C76A1C3AF}" type="pres">
      <dgm:prSet presAssocID="{F69E93CB-B097-44C5-B97A-D65C432C8913}" presName="Ellipse" presStyleLbl="fgAcc1" presStyleIdx="5" presStyleCnt="9"/>
      <dgm:spPr/>
    </dgm:pt>
    <dgm:pt modelId="{C90B8F63-B9DF-4412-B6DC-E8743A85F840}" type="pres">
      <dgm:prSet presAssocID="{F69E93CB-B097-44C5-B97A-D65C432C8913}" presName="L2TextContainer" presStyleLbl="revTx" presStyleIdx="10" presStyleCnt="18">
        <dgm:presLayoutVars>
          <dgm:bulletEnabled val="1"/>
        </dgm:presLayoutVars>
      </dgm:prSet>
      <dgm:spPr/>
    </dgm:pt>
    <dgm:pt modelId="{10328D15-6D7F-4826-8672-42BE07187CA0}" type="pres">
      <dgm:prSet presAssocID="{F69E93CB-B097-44C5-B97A-D65C432C8913}" presName="L1TextContainer" presStyleLbl="revTx" presStyleIdx="11" presStyleCnt="18">
        <dgm:presLayoutVars>
          <dgm:chMax val="1"/>
          <dgm:chPref val="1"/>
          <dgm:bulletEnabled val="1"/>
        </dgm:presLayoutVars>
      </dgm:prSet>
      <dgm:spPr/>
    </dgm:pt>
    <dgm:pt modelId="{F4D97742-E72B-4A76-8591-C3C32EFB78BD}" type="pres">
      <dgm:prSet presAssocID="{F69E93CB-B097-44C5-B97A-D65C432C8913}" presName="ConnectLine" presStyleLbl="dkBgShp" presStyleIdx="7" presStyleCnt="11"/>
      <dgm:spPr/>
    </dgm:pt>
    <dgm:pt modelId="{5008800F-4AF7-4C2E-9C1B-AAC2A962FD83}" type="pres">
      <dgm:prSet presAssocID="{F69E93CB-B097-44C5-B97A-D65C432C8913}" presName="ConnectorPoint" presStyleCnt="0"/>
      <dgm:spPr/>
    </dgm:pt>
    <dgm:pt modelId="{91E2C405-3C1D-4907-9C5E-D1B85D278AAD}" type="pres">
      <dgm:prSet presAssocID="{F69E93CB-B097-44C5-B97A-D65C432C8913}" presName="Bullet" presStyleLbl="lnNode1" presStyleIdx="5" presStyleCnt="9"/>
      <dgm:spPr/>
    </dgm:pt>
    <dgm:pt modelId="{54050E6B-8981-4DF2-B5DF-A744D07012F6}" type="pres">
      <dgm:prSet presAssocID="{F69E93CB-B097-44C5-B97A-D65C432C8913}" presName="EmptyPlaceHolder" presStyleCnt="0"/>
      <dgm:spPr/>
    </dgm:pt>
    <dgm:pt modelId="{5165B2F2-C8DF-414B-9892-F083542558ED}" type="pres">
      <dgm:prSet presAssocID="{3B1A1C83-4AAF-4EF6-B72E-55D8625A784B}" presName="spaceBetweenRectangles" presStyleCnt="0"/>
      <dgm:spPr/>
    </dgm:pt>
    <dgm:pt modelId="{7B4C38DD-A85D-44DE-BB1C-2DDAF4478DB8}" type="pres">
      <dgm:prSet presAssocID="{456648B7-A83B-48EF-9DE8-9C28B9A51F4F}" presName="composite" presStyleCnt="0"/>
      <dgm:spPr/>
    </dgm:pt>
    <dgm:pt modelId="{5E1779CF-64BF-437C-977A-5B56A47431F1}" type="pres">
      <dgm:prSet presAssocID="{456648B7-A83B-48EF-9DE8-9C28B9A51F4F}" presName="DropPinPlaceHolder" presStyleCnt="0"/>
      <dgm:spPr/>
    </dgm:pt>
    <dgm:pt modelId="{61CA1A88-EA8C-48F1-9F71-887977B627D1}" type="pres">
      <dgm:prSet presAssocID="{456648B7-A83B-48EF-9DE8-9C28B9A51F4F}" presName="DropPin" presStyleLbl="alignNode1" presStyleIdx="6" presStyleCnt="9"/>
      <dgm:spPr/>
    </dgm:pt>
    <dgm:pt modelId="{5CCB4463-B955-4436-AB06-C6C9C544D2F8}" type="pres">
      <dgm:prSet presAssocID="{456648B7-A83B-48EF-9DE8-9C28B9A51F4F}" presName="Ellipse" presStyleLbl="fgAcc1" presStyleIdx="6" presStyleCnt="9"/>
      <dgm:spPr/>
    </dgm:pt>
    <dgm:pt modelId="{321A742B-3956-49EF-AD0E-1B1EE64341D6}" type="pres">
      <dgm:prSet presAssocID="{456648B7-A83B-48EF-9DE8-9C28B9A51F4F}" presName="L2TextContainer" presStyleLbl="revTx" presStyleIdx="12" presStyleCnt="18">
        <dgm:presLayoutVars>
          <dgm:bulletEnabled val="1"/>
        </dgm:presLayoutVars>
      </dgm:prSet>
      <dgm:spPr/>
    </dgm:pt>
    <dgm:pt modelId="{57077F68-BB85-40A3-902D-63D1BADCA305}" type="pres">
      <dgm:prSet presAssocID="{456648B7-A83B-48EF-9DE8-9C28B9A51F4F}" presName="L1TextContainer" presStyleLbl="revTx" presStyleIdx="13" presStyleCnt="18">
        <dgm:presLayoutVars>
          <dgm:chMax val="1"/>
          <dgm:chPref val="1"/>
          <dgm:bulletEnabled val="1"/>
        </dgm:presLayoutVars>
      </dgm:prSet>
      <dgm:spPr/>
    </dgm:pt>
    <dgm:pt modelId="{FC5B39D2-2960-4686-8E51-A72EB26580E7}" type="pres">
      <dgm:prSet presAssocID="{456648B7-A83B-48EF-9DE8-9C28B9A51F4F}" presName="ConnectLine" presStyleLbl="dkBgShp" presStyleIdx="8" presStyleCnt="11"/>
      <dgm:spPr/>
    </dgm:pt>
    <dgm:pt modelId="{7FB4AA12-68E5-4A2D-8073-9CAD341522BF}" type="pres">
      <dgm:prSet presAssocID="{456648B7-A83B-48EF-9DE8-9C28B9A51F4F}" presName="ConnectorPoint" presStyleCnt="0"/>
      <dgm:spPr/>
    </dgm:pt>
    <dgm:pt modelId="{82344F96-AF3C-49F5-9F22-B4E4815F4BCC}" type="pres">
      <dgm:prSet presAssocID="{456648B7-A83B-48EF-9DE8-9C28B9A51F4F}" presName="Bullet" presStyleLbl="lnNode1" presStyleIdx="6" presStyleCnt="9"/>
      <dgm:spPr/>
    </dgm:pt>
    <dgm:pt modelId="{9EC19949-A91A-4951-8DCF-9D3BBCE2427A}" type="pres">
      <dgm:prSet presAssocID="{456648B7-A83B-48EF-9DE8-9C28B9A51F4F}" presName="EmptyPlaceHolder" presStyleCnt="0"/>
      <dgm:spPr/>
    </dgm:pt>
    <dgm:pt modelId="{2545A7D8-1B42-4ACB-A844-39902A8AE325}" type="pres">
      <dgm:prSet presAssocID="{4022EE20-2952-47E0-B081-AC95385D1BD0}" presName="spaceBetweenRectangles" presStyleCnt="0"/>
      <dgm:spPr/>
    </dgm:pt>
    <dgm:pt modelId="{6F40619F-B048-4AEA-BF9C-FB98509C6658}" type="pres">
      <dgm:prSet presAssocID="{3C62C8BA-F90A-4695-AB7E-0AEA42034AA1}" presName="composite" presStyleCnt="0"/>
      <dgm:spPr/>
    </dgm:pt>
    <dgm:pt modelId="{F008D530-A879-437E-B509-09A6B56D0286}" type="pres">
      <dgm:prSet presAssocID="{3C62C8BA-F90A-4695-AB7E-0AEA42034AA1}" presName="DropPinPlaceHolder" presStyleCnt="0"/>
      <dgm:spPr/>
    </dgm:pt>
    <dgm:pt modelId="{24E49957-C5D2-4D9B-AB6D-B3ADEC31CF3A}" type="pres">
      <dgm:prSet presAssocID="{3C62C8BA-F90A-4695-AB7E-0AEA42034AA1}" presName="DropPin" presStyleLbl="alignNode1" presStyleIdx="7" presStyleCnt="9"/>
      <dgm:spPr/>
    </dgm:pt>
    <dgm:pt modelId="{B35964CF-4D9C-4DC7-B82A-56C47785ED63}" type="pres">
      <dgm:prSet presAssocID="{3C62C8BA-F90A-4695-AB7E-0AEA42034AA1}" presName="Ellipse" presStyleLbl="fgAcc1" presStyleIdx="7" presStyleCnt="9"/>
      <dgm:spPr/>
    </dgm:pt>
    <dgm:pt modelId="{E1E28C94-C690-45CE-978A-9B37A0194485}" type="pres">
      <dgm:prSet presAssocID="{3C62C8BA-F90A-4695-AB7E-0AEA42034AA1}" presName="L2TextContainer" presStyleLbl="revTx" presStyleIdx="14" presStyleCnt="18">
        <dgm:presLayoutVars>
          <dgm:bulletEnabled val="1"/>
        </dgm:presLayoutVars>
      </dgm:prSet>
      <dgm:spPr/>
    </dgm:pt>
    <dgm:pt modelId="{967415A2-0775-41B1-A045-317D6F5C0229}" type="pres">
      <dgm:prSet presAssocID="{3C62C8BA-F90A-4695-AB7E-0AEA42034AA1}" presName="L1TextContainer" presStyleLbl="revTx" presStyleIdx="15" presStyleCnt="18">
        <dgm:presLayoutVars>
          <dgm:chMax val="1"/>
          <dgm:chPref val="1"/>
          <dgm:bulletEnabled val="1"/>
        </dgm:presLayoutVars>
      </dgm:prSet>
      <dgm:spPr/>
    </dgm:pt>
    <dgm:pt modelId="{103F86A0-22AC-424D-AD27-80A1830EBC4D}" type="pres">
      <dgm:prSet presAssocID="{3C62C8BA-F90A-4695-AB7E-0AEA42034AA1}" presName="ConnectLine" presStyleLbl="dkBgShp" presStyleIdx="9" presStyleCnt="11"/>
      <dgm:spPr/>
    </dgm:pt>
    <dgm:pt modelId="{40E4DBD1-3C16-437E-B9C6-C28C8ADB481F}" type="pres">
      <dgm:prSet presAssocID="{3C62C8BA-F90A-4695-AB7E-0AEA42034AA1}" presName="ConnectorPoint" presStyleCnt="0"/>
      <dgm:spPr/>
    </dgm:pt>
    <dgm:pt modelId="{731010EE-15B8-41BF-B684-B4073C59DB2D}" type="pres">
      <dgm:prSet presAssocID="{3C62C8BA-F90A-4695-AB7E-0AEA42034AA1}" presName="Bullet" presStyleLbl="lnNode1" presStyleIdx="7" presStyleCnt="9"/>
      <dgm:spPr/>
    </dgm:pt>
    <dgm:pt modelId="{1F6C1941-25FD-4F9F-B378-E6BEB33971B4}" type="pres">
      <dgm:prSet presAssocID="{3C62C8BA-F90A-4695-AB7E-0AEA42034AA1}" presName="EmptyPlaceHolder" presStyleCnt="0"/>
      <dgm:spPr/>
    </dgm:pt>
    <dgm:pt modelId="{BD0FCF41-5D51-49E7-B01D-3C227E413BBA}" type="pres">
      <dgm:prSet presAssocID="{296300EE-0BF9-43C6-9F7E-9B4714BF785B}" presName="spaceBetweenRectangles" presStyleCnt="0"/>
      <dgm:spPr/>
    </dgm:pt>
    <dgm:pt modelId="{CE9136DB-4323-431A-B7A4-40DFDC0E5657}" type="pres">
      <dgm:prSet presAssocID="{D2FC0EC6-9388-40E4-9F88-E5D042D625A8}" presName="composite" presStyleCnt="0"/>
      <dgm:spPr/>
    </dgm:pt>
    <dgm:pt modelId="{10E92BAA-8E70-48D2-9E15-9B0CC81D9359}" type="pres">
      <dgm:prSet presAssocID="{D2FC0EC6-9388-40E4-9F88-E5D042D625A8}" presName="DropPinPlaceHolder" presStyleCnt="0"/>
      <dgm:spPr/>
    </dgm:pt>
    <dgm:pt modelId="{F2BCEC0F-8281-4A62-91DE-67C75D61EA5A}" type="pres">
      <dgm:prSet presAssocID="{D2FC0EC6-9388-40E4-9F88-E5D042D625A8}" presName="DropPin" presStyleLbl="alignNode1" presStyleIdx="8" presStyleCnt="9"/>
      <dgm:spPr/>
    </dgm:pt>
    <dgm:pt modelId="{3E94E7A9-DA3B-45FC-9809-793CE53A2243}" type="pres">
      <dgm:prSet presAssocID="{D2FC0EC6-9388-40E4-9F88-E5D042D625A8}" presName="Ellipse" presStyleLbl="fgAcc1" presStyleIdx="8" presStyleCnt="9"/>
      <dgm:spPr/>
    </dgm:pt>
    <dgm:pt modelId="{0CA78E4C-E8A7-457D-B85E-670200D8BAA2}" type="pres">
      <dgm:prSet presAssocID="{D2FC0EC6-9388-40E4-9F88-E5D042D625A8}" presName="L2TextContainer" presStyleLbl="revTx" presStyleIdx="16" presStyleCnt="18">
        <dgm:presLayoutVars>
          <dgm:bulletEnabled val="1"/>
        </dgm:presLayoutVars>
      </dgm:prSet>
      <dgm:spPr/>
    </dgm:pt>
    <dgm:pt modelId="{502CFB63-38AE-41DC-88E2-31BEE66A5F74}" type="pres">
      <dgm:prSet presAssocID="{D2FC0EC6-9388-40E4-9F88-E5D042D625A8}" presName="L1TextContainer" presStyleLbl="revTx" presStyleIdx="17" presStyleCnt="18">
        <dgm:presLayoutVars>
          <dgm:chMax val="1"/>
          <dgm:chPref val="1"/>
          <dgm:bulletEnabled val="1"/>
        </dgm:presLayoutVars>
      </dgm:prSet>
      <dgm:spPr/>
    </dgm:pt>
    <dgm:pt modelId="{D487D46B-EFA6-431A-8044-164CDE2E083C}" type="pres">
      <dgm:prSet presAssocID="{D2FC0EC6-9388-40E4-9F88-E5D042D625A8}" presName="ConnectLine" presStyleLbl="dkBgShp" presStyleIdx="10" presStyleCnt="11"/>
      <dgm:spPr/>
    </dgm:pt>
    <dgm:pt modelId="{9FFE002A-3C07-4B9C-80D3-3F0CF1D8A3C7}" type="pres">
      <dgm:prSet presAssocID="{D2FC0EC6-9388-40E4-9F88-E5D042D625A8}" presName="ConnectorPoint" presStyleCnt="0"/>
      <dgm:spPr/>
    </dgm:pt>
    <dgm:pt modelId="{B74976F0-5A2E-4BC0-B537-06709F6322F8}" type="pres">
      <dgm:prSet presAssocID="{D2FC0EC6-9388-40E4-9F88-E5D042D625A8}" presName="Bullet" presStyleLbl="lnNode1" presStyleIdx="8" presStyleCnt="9"/>
      <dgm:spPr/>
    </dgm:pt>
    <dgm:pt modelId="{C868EBE0-82B2-469F-8D19-E9C58E398410}" type="pres">
      <dgm:prSet presAssocID="{D2FC0EC6-9388-40E4-9F88-E5D042D625A8}" presName="EmptyPlaceHolder" presStyleCnt="0"/>
      <dgm:spPr/>
    </dgm:pt>
  </dgm:ptLst>
  <dgm:cxnLst>
    <dgm:cxn modelId="{0E46BC2B-3FB4-4D2A-A98B-6D6C9DC0416F}" type="presOf" srcId="{BB64583B-065B-4878-8509-EF0E41C64D72}" destId="{EC27DC8F-8ED8-4772-B3D7-29CA76260EC5}" srcOrd="0" destOrd="0" presId="urn:microsoft.com/office/officeart/2024/layout/BulletTimelineInverted"/>
    <dgm:cxn modelId="{5ADBE32B-C873-4C1D-84D3-866E20A036B2}" srcId="{997C5028-2437-4986-907D-F5223C07ECE2}" destId="{D2FC0EC6-9388-40E4-9F88-E5D042D625A8}" srcOrd="8" destOrd="0" parTransId="{00B9908F-8B19-4531-BAC5-4F38CD298D95}" sibTransId="{A87FA5C3-C463-4328-9DF9-E9EA59A3C9C0}"/>
    <dgm:cxn modelId="{4E2BB82E-F60B-4C4A-A051-30741CED2A7F}" srcId="{997C5028-2437-4986-907D-F5223C07ECE2}" destId="{3F44AA09-61BE-4734-92F7-43668545AD56}" srcOrd="3" destOrd="0" parTransId="{1D430C9C-6471-404F-8B58-A088425CC09B}" sibTransId="{5D19CA1E-5957-471E-A48C-9EABD04DDD3F}"/>
    <dgm:cxn modelId="{029DE532-AD98-4984-8736-735DA658CEB7}" srcId="{997C5028-2437-4986-907D-F5223C07ECE2}" destId="{F69E93CB-B097-44C5-B97A-D65C432C8913}" srcOrd="5" destOrd="0" parTransId="{4B619B90-F020-40BF-9264-CD5628BFE3AC}" sibTransId="{3B1A1C83-4AAF-4EF6-B72E-55D8625A784B}"/>
    <dgm:cxn modelId="{63D9F83C-C927-4076-BC68-BCB9A863AC8D}" type="presOf" srcId="{6DEB3CBB-7F44-441F-AD05-E0B526EE7753}" destId="{B24F0524-977D-431C-9AFE-E1E8385F62BD}" srcOrd="0" destOrd="0" presId="urn:microsoft.com/office/officeart/2024/layout/BulletTimelineInverted"/>
    <dgm:cxn modelId="{68F6A044-251C-47F7-A0EC-5AA59CA91E01}" type="presOf" srcId="{A75C13EF-8C84-419F-920F-3C3807A131B8}" destId="{9191FEC9-4AA4-46B8-A05F-49A7E3ECADE3}" srcOrd="0" destOrd="0" presId="urn:microsoft.com/office/officeart/2024/layout/BulletTimelineInverted"/>
    <dgm:cxn modelId="{FDBA334F-736A-4F99-A5B2-60B2B9E161EA}" type="presOf" srcId="{997C5028-2437-4986-907D-F5223C07ECE2}" destId="{4C2306CB-0012-485D-B382-6DA8551D0E92}" srcOrd="0" destOrd="0" presId="urn:microsoft.com/office/officeart/2024/layout/BulletTimelineInverted"/>
    <dgm:cxn modelId="{44156162-F04A-4CB2-804B-C430FA7D98E7}" srcId="{997C5028-2437-4986-907D-F5223C07ECE2}" destId="{456648B7-A83B-48EF-9DE8-9C28B9A51F4F}" srcOrd="6" destOrd="0" parTransId="{0A49F796-FA75-4D83-8F51-8A4ADD03DD96}" sibTransId="{4022EE20-2952-47E0-B081-AC95385D1BD0}"/>
    <dgm:cxn modelId="{6E118178-FD02-4FC2-A16E-E60342C82119}" type="presOf" srcId="{D66AA94E-B7A3-4A08-825C-52C34842605D}" destId="{EA026809-883F-40E4-B8BB-F896765F7AAE}" srcOrd="0" destOrd="0" presId="urn:microsoft.com/office/officeart/2024/layout/BulletTimelineInverted"/>
    <dgm:cxn modelId="{672C077D-CFAD-436A-8479-7BD8EFB45AF8}" srcId="{997C5028-2437-4986-907D-F5223C07ECE2}" destId="{D66AA94E-B7A3-4A08-825C-52C34842605D}" srcOrd="2" destOrd="0" parTransId="{E5321A9C-DA6F-4874-92D4-87E2DF109BFF}" sibTransId="{171B3885-6956-4FE9-AADE-2F0AD42BE2A3}"/>
    <dgm:cxn modelId="{A0F9777D-1061-45F8-9219-B786DABA6775}" type="presOf" srcId="{3C62C8BA-F90A-4695-AB7E-0AEA42034AA1}" destId="{967415A2-0775-41B1-A045-317D6F5C0229}" srcOrd="0" destOrd="0" presId="urn:microsoft.com/office/officeart/2024/layout/BulletTimelineInverted"/>
    <dgm:cxn modelId="{9B6C9D7D-4510-4EB7-9E29-C8C589FD9CE5}" srcId="{997C5028-2437-4986-907D-F5223C07ECE2}" destId="{BB64583B-065B-4878-8509-EF0E41C64D72}" srcOrd="0" destOrd="0" parTransId="{29B0C6E5-6230-4FF3-B5CD-6CA8FF7E7F5B}" sibTransId="{7BB5A3E4-78F1-4D2D-B448-B3057A1EB65A}"/>
    <dgm:cxn modelId="{A0DCFB7F-1D9E-413C-A474-21C947002E29}" type="presOf" srcId="{D2FC0EC6-9388-40E4-9F88-E5D042D625A8}" destId="{502CFB63-38AE-41DC-88E2-31BEE66A5F74}" srcOrd="0" destOrd="0" presId="urn:microsoft.com/office/officeart/2024/layout/BulletTimelineInverted"/>
    <dgm:cxn modelId="{4A398396-F5A7-481B-9817-6A0541713AD7}" type="presOf" srcId="{3F44AA09-61BE-4734-92F7-43668545AD56}" destId="{7A8F1EED-A9CD-43A3-93AE-AC1C7054C6E8}" srcOrd="0" destOrd="0" presId="urn:microsoft.com/office/officeart/2024/layout/BulletTimelineInverted"/>
    <dgm:cxn modelId="{FC4E9EAB-3A9C-493C-A7E3-3DA7CCE099FD}" srcId="{997C5028-2437-4986-907D-F5223C07ECE2}" destId="{3C62C8BA-F90A-4695-AB7E-0AEA42034AA1}" srcOrd="7" destOrd="0" parTransId="{FBF814E5-8135-4847-AD3F-3C97C1B28E45}" sibTransId="{296300EE-0BF9-43C6-9F7E-9B4714BF785B}"/>
    <dgm:cxn modelId="{561DABD7-9CF0-4B78-A1B8-BC97968E7ABE}" srcId="{997C5028-2437-4986-907D-F5223C07ECE2}" destId="{A75C13EF-8C84-419F-920F-3C3807A131B8}" srcOrd="4" destOrd="0" parTransId="{993009E2-94B3-453A-8928-867542F735A8}" sibTransId="{711C04EC-96CC-4E61-97D9-1FE519C89EAB}"/>
    <dgm:cxn modelId="{69B05CE3-F8B1-4283-A9C6-388E1E801939}" type="presOf" srcId="{456648B7-A83B-48EF-9DE8-9C28B9A51F4F}" destId="{57077F68-BB85-40A3-902D-63D1BADCA305}" srcOrd="0" destOrd="0" presId="urn:microsoft.com/office/officeart/2024/layout/BulletTimelineInverted"/>
    <dgm:cxn modelId="{4C1BDAF3-E109-45E4-8991-3661CA792D49}" type="presOf" srcId="{F69E93CB-B097-44C5-B97A-D65C432C8913}" destId="{10328D15-6D7F-4826-8672-42BE07187CA0}" srcOrd="0" destOrd="0" presId="urn:microsoft.com/office/officeart/2024/layout/BulletTimelineInverted"/>
    <dgm:cxn modelId="{C729E0F9-F6D3-4D97-9E4C-3F715C6163B6}" srcId="{997C5028-2437-4986-907D-F5223C07ECE2}" destId="{6DEB3CBB-7F44-441F-AD05-E0B526EE7753}" srcOrd="1" destOrd="0" parTransId="{5F38DD2A-CBC6-4DB2-9180-5BAFE15FE137}" sibTransId="{B4AC264D-6ACC-406B-810E-60A48CB4E685}"/>
    <dgm:cxn modelId="{66A1A7B8-582C-40D0-80B4-F5A4C298D077}" type="presParOf" srcId="{4C2306CB-0012-485D-B382-6DA8551D0E92}" destId="{E994C773-65D8-4F51-8D75-7B48A42AD363}" srcOrd="0" destOrd="0" presId="urn:microsoft.com/office/officeart/2024/layout/BulletTimelineInverted"/>
    <dgm:cxn modelId="{EEACC3E7-1312-4C10-882B-A337C536BD0D}" type="presParOf" srcId="{E994C773-65D8-4F51-8D75-7B48A42AD363}" destId="{5B3ED163-7FA3-4105-8DAC-FB5786BCDC45}" srcOrd="0" destOrd="0" presId="urn:microsoft.com/office/officeart/2024/layout/BulletTimelineInverted"/>
    <dgm:cxn modelId="{2A259288-C2B8-495A-95E0-741B4E53BC54}" type="presParOf" srcId="{E994C773-65D8-4F51-8D75-7B48A42AD363}" destId="{8F54F98E-321B-482D-A368-9E41B898B217}" srcOrd="1" destOrd="0" presId="urn:microsoft.com/office/officeart/2024/layout/BulletTimelineInverted"/>
    <dgm:cxn modelId="{791FBF22-82FB-4639-9557-23F9D923330E}" type="presParOf" srcId="{4C2306CB-0012-485D-B382-6DA8551D0E92}" destId="{E517FAE0-893E-4314-B8AF-C6F20C35DD80}" srcOrd="1" destOrd="0" presId="urn:microsoft.com/office/officeart/2024/layout/BulletTimelineInverted"/>
    <dgm:cxn modelId="{1284ED5B-19BD-4852-84C8-9567606FD688}" type="presParOf" srcId="{E517FAE0-893E-4314-B8AF-C6F20C35DD80}" destId="{A3F14B71-9091-4CE0-A326-901AD1303AEB}" srcOrd="0" destOrd="0" presId="urn:microsoft.com/office/officeart/2024/layout/BulletTimelineInverted"/>
    <dgm:cxn modelId="{1A23936D-69D4-465B-AEA3-1A9157228F3A}" type="presParOf" srcId="{A3F14B71-9091-4CE0-A326-901AD1303AEB}" destId="{747443D3-7967-4F1E-ADE9-BAA983E8B26C}" srcOrd="0" destOrd="0" presId="urn:microsoft.com/office/officeart/2024/layout/BulletTimelineInverted"/>
    <dgm:cxn modelId="{60CA0A8F-0DC2-46BC-98E8-361DF390948F}" type="presParOf" srcId="{747443D3-7967-4F1E-ADE9-BAA983E8B26C}" destId="{FCFB6741-6F6C-407F-A89B-DA77FFB42846}" srcOrd="0" destOrd="0" presId="urn:microsoft.com/office/officeart/2024/layout/BulletTimelineInverted"/>
    <dgm:cxn modelId="{1645081D-84B3-4B0E-B871-190D9B6AD53D}" type="presParOf" srcId="{747443D3-7967-4F1E-ADE9-BAA983E8B26C}" destId="{44A28650-16F0-4E1E-9273-4B8D8DE699F9}" srcOrd="1" destOrd="0" presId="urn:microsoft.com/office/officeart/2024/layout/BulletTimelineInverted"/>
    <dgm:cxn modelId="{64C9244B-D120-4B97-AA5C-3B3BEBF625D6}" type="presParOf" srcId="{A3F14B71-9091-4CE0-A326-901AD1303AEB}" destId="{51A680E8-0CBF-4679-965E-EBB7F478A17B}" srcOrd="1" destOrd="0" presId="urn:microsoft.com/office/officeart/2024/layout/BulletTimelineInverted"/>
    <dgm:cxn modelId="{7BBD9D72-D6EB-4228-8FD6-A3AE419B96EE}" type="presParOf" srcId="{A3F14B71-9091-4CE0-A326-901AD1303AEB}" destId="{EC27DC8F-8ED8-4772-B3D7-29CA76260EC5}" srcOrd="2" destOrd="0" presId="urn:microsoft.com/office/officeart/2024/layout/BulletTimelineInverted"/>
    <dgm:cxn modelId="{D7026223-1780-44C3-B24D-4A2BD1C5F469}" type="presParOf" srcId="{A3F14B71-9091-4CE0-A326-901AD1303AEB}" destId="{790B4600-4C46-4675-B3CD-1083A6118A2A}" srcOrd="3" destOrd="0" presId="urn:microsoft.com/office/officeart/2024/layout/BulletTimelineInverted"/>
    <dgm:cxn modelId="{D72C818D-1393-4FC7-BD05-B8BDC9923FAB}" type="presParOf" srcId="{A3F14B71-9091-4CE0-A326-901AD1303AEB}" destId="{87CA5651-85EC-40E8-935D-184FED671BD2}" srcOrd="4" destOrd="0" presId="urn:microsoft.com/office/officeart/2024/layout/BulletTimelineInverted"/>
    <dgm:cxn modelId="{F27911F6-C4E7-43CD-8A01-1463AAD92E68}" type="presParOf" srcId="{87CA5651-85EC-40E8-935D-184FED671BD2}" destId="{30EAC3F8-9E4D-4F50-8853-0C0AFC996564}" srcOrd="0" destOrd="0" presId="urn:microsoft.com/office/officeart/2024/layout/BulletTimelineInverted"/>
    <dgm:cxn modelId="{25329E09-95FA-4111-BF4B-702F10DF9988}" type="presParOf" srcId="{A3F14B71-9091-4CE0-A326-901AD1303AEB}" destId="{69F25EC5-7954-4AAA-A66F-7215CD0B557D}" srcOrd="5" destOrd="0" presId="urn:microsoft.com/office/officeart/2024/layout/BulletTimelineInverted"/>
    <dgm:cxn modelId="{FF491254-C544-4F41-B03C-E5ACE5DB624E}" type="presParOf" srcId="{E517FAE0-893E-4314-B8AF-C6F20C35DD80}" destId="{99F1B677-0F19-49DC-A90C-1FDEC54715BC}" srcOrd="1" destOrd="0" presId="urn:microsoft.com/office/officeart/2024/layout/BulletTimelineInverted"/>
    <dgm:cxn modelId="{83352978-BE33-4D35-86CF-A5FA1F57C1FE}" type="presParOf" srcId="{E517FAE0-893E-4314-B8AF-C6F20C35DD80}" destId="{44B7E70E-3E27-4177-8982-BA78EF46FBF6}" srcOrd="2" destOrd="0" presId="urn:microsoft.com/office/officeart/2024/layout/BulletTimelineInverted"/>
    <dgm:cxn modelId="{C264184F-E0C7-4556-A3EA-C1569048A7A3}" type="presParOf" srcId="{44B7E70E-3E27-4177-8982-BA78EF46FBF6}" destId="{A08F2AD0-B010-4BF5-A3DA-178ED989B0C2}" srcOrd="0" destOrd="0" presId="urn:microsoft.com/office/officeart/2024/layout/BulletTimelineInverted"/>
    <dgm:cxn modelId="{165E6307-3D53-4621-9486-2F915B5F6E61}" type="presParOf" srcId="{A08F2AD0-B010-4BF5-A3DA-178ED989B0C2}" destId="{B4BB0E29-A3BE-450E-8B51-8915F0ED133F}" srcOrd="0" destOrd="0" presId="urn:microsoft.com/office/officeart/2024/layout/BulletTimelineInverted"/>
    <dgm:cxn modelId="{F920E531-8F01-4C6A-A3B4-3734C72F16F9}" type="presParOf" srcId="{A08F2AD0-B010-4BF5-A3DA-178ED989B0C2}" destId="{E6F4F54E-C8AB-4F64-8B4B-F02F8BB4901D}" srcOrd="1" destOrd="0" presId="urn:microsoft.com/office/officeart/2024/layout/BulletTimelineInverted"/>
    <dgm:cxn modelId="{4E000115-5151-4784-9E5D-B718EEE545BD}" type="presParOf" srcId="{44B7E70E-3E27-4177-8982-BA78EF46FBF6}" destId="{40F5ADDB-8255-4CD3-9371-363E32B402A0}" srcOrd="1" destOrd="0" presId="urn:microsoft.com/office/officeart/2024/layout/BulletTimelineInverted"/>
    <dgm:cxn modelId="{E059FAA9-EB71-40CF-9695-024C06777B60}" type="presParOf" srcId="{44B7E70E-3E27-4177-8982-BA78EF46FBF6}" destId="{B24F0524-977D-431C-9AFE-E1E8385F62BD}" srcOrd="2" destOrd="0" presId="urn:microsoft.com/office/officeart/2024/layout/BulletTimelineInverted"/>
    <dgm:cxn modelId="{D91ECA0D-4A0C-41AA-8E31-96A4B15B8426}" type="presParOf" srcId="{44B7E70E-3E27-4177-8982-BA78EF46FBF6}" destId="{8958A81F-E21B-4D59-9AE6-D7EE2F0F9508}" srcOrd="3" destOrd="0" presId="urn:microsoft.com/office/officeart/2024/layout/BulletTimelineInverted"/>
    <dgm:cxn modelId="{7F121F67-AAD0-4FED-B34C-636B56D44170}" type="presParOf" srcId="{44B7E70E-3E27-4177-8982-BA78EF46FBF6}" destId="{5CF4FC7F-5C77-4BF8-887E-D72B246D351D}" srcOrd="4" destOrd="0" presId="urn:microsoft.com/office/officeart/2024/layout/BulletTimelineInverted"/>
    <dgm:cxn modelId="{E96EC035-45F4-404B-9C5E-E39205271558}" type="presParOf" srcId="{5CF4FC7F-5C77-4BF8-887E-D72B246D351D}" destId="{70E62E73-3883-44BC-8961-9339FFB41972}" srcOrd="0" destOrd="0" presId="urn:microsoft.com/office/officeart/2024/layout/BulletTimelineInverted"/>
    <dgm:cxn modelId="{AAF1E309-F143-4EF0-A101-09CB2EC11C58}" type="presParOf" srcId="{44B7E70E-3E27-4177-8982-BA78EF46FBF6}" destId="{3C04D17F-65B7-4466-8D66-74C261113DF8}" srcOrd="5" destOrd="0" presId="urn:microsoft.com/office/officeart/2024/layout/BulletTimelineInverted"/>
    <dgm:cxn modelId="{A858CCA7-591C-4B36-86FE-50BEF70636E0}" type="presParOf" srcId="{E517FAE0-893E-4314-B8AF-C6F20C35DD80}" destId="{52950E5B-4E1D-43A1-A662-1EB4EFA23320}" srcOrd="3" destOrd="0" presId="urn:microsoft.com/office/officeart/2024/layout/BulletTimelineInverted"/>
    <dgm:cxn modelId="{04A18529-FE6B-472A-A2ED-4C22BD5E2829}" type="presParOf" srcId="{E517FAE0-893E-4314-B8AF-C6F20C35DD80}" destId="{EF04BA25-FD51-4926-BF74-6B6E17D087EA}" srcOrd="4" destOrd="0" presId="urn:microsoft.com/office/officeart/2024/layout/BulletTimelineInverted"/>
    <dgm:cxn modelId="{DF49E961-07B3-427D-862E-C6BFBD15CA5B}" type="presParOf" srcId="{EF04BA25-FD51-4926-BF74-6B6E17D087EA}" destId="{09F35FF6-978B-43B5-A488-D8949495B524}" srcOrd="0" destOrd="0" presId="urn:microsoft.com/office/officeart/2024/layout/BulletTimelineInverted"/>
    <dgm:cxn modelId="{A052BE9C-025F-43D1-B57E-A40B36BE2063}" type="presParOf" srcId="{09F35FF6-978B-43B5-A488-D8949495B524}" destId="{2EE1912E-E6F4-44BD-8E0C-B5943C4142DA}" srcOrd="0" destOrd="0" presId="urn:microsoft.com/office/officeart/2024/layout/BulletTimelineInverted"/>
    <dgm:cxn modelId="{E17D9A02-753C-4238-B41E-2CD41A8734A6}" type="presParOf" srcId="{09F35FF6-978B-43B5-A488-D8949495B524}" destId="{BF3406F5-0A7D-4315-B516-70D1E83C40A6}" srcOrd="1" destOrd="0" presId="urn:microsoft.com/office/officeart/2024/layout/BulletTimelineInverted"/>
    <dgm:cxn modelId="{5A4FA394-3160-4CB2-AD88-25EC9E883B72}" type="presParOf" srcId="{EF04BA25-FD51-4926-BF74-6B6E17D087EA}" destId="{61F0EFC8-20F2-4CFC-ACC1-5476AFE4C89E}" srcOrd="1" destOrd="0" presId="urn:microsoft.com/office/officeart/2024/layout/BulletTimelineInverted"/>
    <dgm:cxn modelId="{7BFFE9BB-526C-496B-BE40-92893625B41B}" type="presParOf" srcId="{EF04BA25-FD51-4926-BF74-6B6E17D087EA}" destId="{EA026809-883F-40E4-B8BB-F896765F7AAE}" srcOrd="2" destOrd="0" presId="urn:microsoft.com/office/officeart/2024/layout/BulletTimelineInverted"/>
    <dgm:cxn modelId="{B5383890-04FD-46F4-9012-556B71E01EF8}" type="presParOf" srcId="{EF04BA25-FD51-4926-BF74-6B6E17D087EA}" destId="{F20D7DB1-F07F-4CCD-B97E-04784FB9DF5C}" srcOrd="3" destOrd="0" presId="urn:microsoft.com/office/officeart/2024/layout/BulletTimelineInverted"/>
    <dgm:cxn modelId="{4B15A8A8-903D-42D4-8432-D412056E486D}" type="presParOf" srcId="{EF04BA25-FD51-4926-BF74-6B6E17D087EA}" destId="{39E91782-1F80-402A-A3F9-372612400D10}" srcOrd="4" destOrd="0" presId="urn:microsoft.com/office/officeart/2024/layout/BulletTimelineInverted"/>
    <dgm:cxn modelId="{396E1564-FC28-4080-8531-EA0885F7D8D1}" type="presParOf" srcId="{39E91782-1F80-402A-A3F9-372612400D10}" destId="{C8FFD11F-6A2F-4C4D-84A0-71622467425D}" srcOrd="0" destOrd="0" presId="urn:microsoft.com/office/officeart/2024/layout/BulletTimelineInverted"/>
    <dgm:cxn modelId="{E35714F7-8CFE-4881-978C-38A55C35EE72}" type="presParOf" srcId="{EF04BA25-FD51-4926-BF74-6B6E17D087EA}" destId="{395C2AD4-292D-4D81-BB95-DDA8238C195F}" srcOrd="5" destOrd="0" presId="urn:microsoft.com/office/officeart/2024/layout/BulletTimelineInverted"/>
    <dgm:cxn modelId="{BF341787-BAA1-47C1-8AF5-77B7842B5242}" type="presParOf" srcId="{E517FAE0-893E-4314-B8AF-C6F20C35DD80}" destId="{03AAC7DF-3683-48B4-8BF9-20BCB8F70F30}" srcOrd="5" destOrd="0" presId="urn:microsoft.com/office/officeart/2024/layout/BulletTimelineInverted"/>
    <dgm:cxn modelId="{6B65859C-BD42-41AA-B8B4-D6829E09AC85}" type="presParOf" srcId="{E517FAE0-893E-4314-B8AF-C6F20C35DD80}" destId="{6079C14E-1D48-4AFD-A432-9FF5722218ED}" srcOrd="6" destOrd="0" presId="urn:microsoft.com/office/officeart/2024/layout/BulletTimelineInverted"/>
    <dgm:cxn modelId="{AEF0C10D-EB60-46E5-AFCD-1368C4E017F4}" type="presParOf" srcId="{6079C14E-1D48-4AFD-A432-9FF5722218ED}" destId="{62D56BA8-3962-4955-A9EB-7393A02F773E}" srcOrd="0" destOrd="0" presId="urn:microsoft.com/office/officeart/2024/layout/BulletTimelineInverted"/>
    <dgm:cxn modelId="{49BD0944-BD7D-410D-9753-A2DE1AE979FE}" type="presParOf" srcId="{62D56BA8-3962-4955-A9EB-7393A02F773E}" destId="{D5776B2F-6E5F-453A-AAF6-E70A38150284}" srcOrd="0" destOrd="0" presId="urn:microsoft.com/office/officeart/2024/layout/BulletTimelineInverted"/>
    <dgm:cxn modelId="{FAAE26FA-0A67-418A-AC47-214B6269C812}" type="presParOf" srcId="{62D56BA8-3962-4955-A9EB-7393A02F773E}" destId="{68417E0C-6A18-4144-AAD3-73EE02B37DE2}" srcOrd="1" destOrd="0" presId="urn:microsoft.com/office/officeart/2024/layout/BulletTimelineInverted"/>
    <dgm:cxn modelId="{7361676E-56D6-43F1-9CC7-2AC8BF75B024}" type="presParOf" srcId="{6079C14E-1D48-4AFD-A432-9FF5722218ED}" destId="{DDDEB261-DBDB-4684-9D6F-711FDBABA2DF}" srcOrd="1" destOrd="0" presId="urn:microsoft.com/office/officeart/2024/layout/BulletTimelineInverted"/>
    <dgm:cxn modelId="{22AC377C-6605-4081-B84F-F4AC39CE7340}" type="presParOf" srcId="{6079C14E-1D48-4AFD-A432-9FF5722218ED}" destId="{7A8F1EED-A9CD-43A3-93AE-AC1C7054C6E8}" srcOrd="2" destOrd="0" presId="urn:microsoft.com/office/officeart/2024/layout/BulletTimelineInverted"/>
    <dgm:cxn modelId="{9B61CC16-E652-4D05-B7B2-05B27C387867}" type="presParOf" srcId="{6079C14E-1D48-4AFD-A432-9FF5722218ED}" destId="{1A3EE9C2-1D8E-44D6-969F-CCF4F5A4CC70}" srcOrd="3" destOrd="0" presId="urn:microsoft.com/office/officeart/2024/layout/BulletTimelineInverted"/>
    <dgm:cxn modelId="{4F16F0D5-2564-4A86-A43D-7E46DB30559C}" type="presParOf" srcId="{6079C14E-1D48-4AFD-A432-9FF5722218ED}" destId="{DEC0E09B-DB44-40DF-B43E-9A07D9BF0941}" srcOrd="4" destOrd="0" presId="urn:microsoft.com/office/officeart/2024/layout/BulletTimelineInverted"/>
    <dgm:cxn modelId="{796FA42B-A38B-42FD-89E2-03A505149989}" type="presParOf" srcId="{DEC0E09B-DB44-40DF-B43E-9A07D9BF0941}" destId="{50E14259-ADD7-47A4-8B78-5F077051D0AA}" srcOrd="0" destOrd="0" presId="urn:microsoft.com/office/officeart/2024/layout/BulletTimelineInverted"/>
    <dgm:cxn modelId="{67DC49CF-FC6D-4398-9441-9D30957009F7}" type="presParOf" srcId="{6079C14E-1D48-4AFD-A432-9FF5722218ED}" destId="{77E85DD3-7044-4301-8563-0E0A35AF4909}" srcOrd="5" destOrd="0" presId="urn:microsoft.com/office/officeart/2024/layout/BulletTimelineInverted"/>
    <dgm:cxn modelId="{294A09A2-DF4A-4055-ACF5-B3C87E5DE646}" type="presParOf" srcId="{E517FAE0-893E-4314-B8AF-C6F20C35DD80}" destId="{A536DDF7-1CCC-45AE-AC2A-E394A2FB42BE}" srcOrd="7" destOrd="0" presId="urn:microsoft.com/office/officeart/2024/layout/BulletTimelineInverted"/>
    <dgm:cxn modelId="{31E453EF-28A2-4370-BDDC-4E95E3260E15}" type="presParOf" srcId="{E517FAE0-893E-4314-B8AF-C6F20C35DD80}" destId="{5E079970-C6E3-4ECE-9E80-263B5D3F3D6C}" srcOrd="8" destOrd="0" presId="urn:microsoft.com/office/officeart/2024/layout/BulletTimelineInverted"/>
    <dgm:cxn modelId="{FA689EA0-D3CC-405F-9160-78A8BFDB32EF}" type="presParOf" srcId="{5E079970-C6E3-4ECE-9E80-263B5D3F3D6C}" destId="{B29DDE2E-6A78-4E3B-A921-95E621F1EE1B}" srcOrd="0" destOrd="0" presId="urn:microsoft.com/office/officeart/2024/layout/BulletTimelineInverted"/>
    <dgm:cxn modelId="{9EC60023-B151-421E-9990-A9348BE3251E}" type="presParOf" srcId="{B29DDE2E-6A78-4E3B-A921-95E621F1EE1B}" destId="{731226AF-61F9-4EA1-9AA6-2EB8C3CCE705}" srcOrd="0" destOrd="0" presId="urn:microsoft.com/office/officeart/2024/layout/BulletTimelineInverted"/>
    <dgm:cxn modelId="{E8ED6BE8-B5BA-49A6-9FD9-48780AAF3CB4}" type="presParOf" srcId="{B29DDE2E-6A78-4E3B-A921-95E621F1EE1B}" destId="{01B1F615-886E-4358-B2A8-4CBFC2CF223A}" srcOrd="1" destOrd="0" presId="urn:microsoft.com/office/officeart/2024/layout/BulletTimelineInverted"/>
    <dgm:cxn modelId="{EE41907E-2F2E-4992-8443-A3A104F93B08}" type="presParOf" srcId="{5E079970-C6E3-4ECE-9E80-263B5D3F3D6C}" destId="{AFD5A69E-7281-4D7F-B3D6-A3D684CFE0AD}" srcOrd="1" destOrd="0" presId="urn:microsoft.com/office/officeart/2024/layout/BulletTimelineInverted"/>
    <dgm:cxn modelId="{D03EACF8-2E91-4480-A269-EFBA57372460}" type="presParOf" srcId="{5E079970-C6E3-4ECE-9E80-263B5D3F3D6C}" destId="{9191FEC9-4AA4-46B8-A05F-49A7E3ECADE3}" srcOrd="2" destOrd="0" presId="urn:microsoft.com/office/officeart/2024/layout/BulletTimelineInverted"/>
    <dgm:cxn modelId="{63BBCFBF-B59D-4919-BF08-A1CA91F14029}" type="presParOf" srcId="{5E079970-C6E3-4ECE-9E80-263B5D3F3D6C}" destId="{D5517FD1-66CE-4C2E-8422-B8ED7A2610F8}" srcOrd="3" destOrd="0" presId="urn:microsoft.com/office/officeart/2024/layout/BulletTimelineInverted"/>
    <dgm:cxn modelId="{1A2D2163-1EB1-42ED-AAD1-F621C2C584C1}" type="presParOf" srcId="{5E079970-C6E3-4ECE-9E80-263B5D3F3D6C}" destId="{E87F6E3C-DF75-47BB-A8D2-B70C36E147FB}" srcOrd="4" destOrd="0" presId="urn:microsoft.com/office/officeart/2024/layout/BulletTimelineInverted"/>
    <dgm:cxn modelId="{F37216F6-BF5D-4D64-B60F-A2BC58351B30}" type="presParOf" srcId="{E87F6E3C-DF75-47BB-A8D2-B70C36E147FB}" destId="{96BCF5DD-3428-41FE-96B5-0006D936E84A}" srcOrd="0" destOrd="0" presId="urn:microsoft.com/office/officeart/2024/layout/BulletTimelineInverted"/>
    <dgm:cxn modelId="{30C82E5A-665C-42E0-9F61-2835ADEF15DD}" type="presParOf" srcId="{5E079970-C6E3-4ECE-9E80-263B5D3F3D6C}" destId="{081AC2E2-CF60-4E9A-89FC-C93EEB920D60}" srcOrd="5" destOrd="0" presId="urn:microsoft.com/office/officeart/2024/layout/BulletTimelineInverted"/>
    <dgm:cxn modelId="{6771A202-9C4D-4465-8D44-CB413E53FE6B}" type="presParOf" srcId="{E517FAE0-893E-4314-B8AF-C6F20C35DD80}" destId="{46CF70A3-7A89-4BAF-A356-CBF8C9248925}" srcOrd="9" destOrd="0" presId="urn:microsoft.com/office/officeart/2024/layout/BulletTimelineInverted"/>
    <dgm:cxn modelId="{2A1BDD51-8073-4B61-A21F-24B8AEBCC02C}" type="presParOf" srcId="{E517FAE0-893E-4314-B8AF-C6F20C35DD80}" destId="{1A2F4D54-B654-4C23-AF8B-302FB12A0194}" srcOrd="10" destOrd="0" presId="urn:microsoft.com/office/officeart/2024/layout/BulletTimelineInverted"/>
    <dgm:cxn modelId="{0B83A767-6F28-4D2C-94A4-7272D768676A}" type="presParOf" srcId="{1A2F4D54-B654-4C23-AF8B-302FB12A0194}" destId="{482144BF-5B9B-4EB4-A643-31008DDBE149}" srcOrd="0" destOrd="0" presId="urn:microsoft.com/office/officeart/2024/layout/BulletTimelineInverted"/>
    <dgm:cxn modelId="{BC6FC99E-CBF8-4FCA-A730-F7357CFD4316}" type="presParOf" srcId="{482144BF-5B9B-4EB4-A643-31008DDBE149}" destId="{8C920E97-9D5B-4542-9C44-AA256A20DDE3}" srcOrd="0" destOrd="0" presId="urn:microsoft.com/office/officeart/2024/layout/BulletTimelineInverted"/>
    <dgm:cxn modelId="{AE3BF557-58A4-44F4-A529-361EECEE9430}" type="presParOf" srcId="{482144BF-5B9B-4EB4-A643-31008DDBE149}" destId="{DEF63772-12B3-401A-A2DA-4A2C76A1C3AF}" srcOrd="1" destOrd="0" presId="urn:microsoft.com/office/officeart/2024/layout/BulletTimelineInverted"/>
    <dgm:cxn modelId="{2016D2EB-9B5C-4E8D-BEC6-C7D10BE7216B}" type="presParOf" srcId="{1A2F4D54-B654-4C23-AF8B-302FB12A0194}" destId="{C90B8F63-B9DF-4412-B6DC-E8743A85F840}" srcOrd="1" destOrd="0" presId="urn:microsoft.com/office/officeart/2024/layout/BulletTimelineInverted"/>
    <dgm:cxn modelId="{5FC82280-AD31-4F00-8E69-5694FBF89F13}" type="presParOf" srcId="{1A2F4D54-B654-4C23-AF8B-302FB12A0194}" destId="{10328D15-6D7F-4826-8672-42BE07187CA0}" srcOrd="2" destOrd="0" presId="urn:microsoft.com/office/officeart/2024/layout/BulletTimelineInverted"/>
    <dgm:cxn modelId="{CCBBA7F2-C7DE-4C1C-93CE-C35448AC2133}" type="presParOf" srcId="{1A2F4D54-B654-4C23-AF8B-302FB12A0194}" destId="{F4D97742-E72B-4A76-8591-C3C32EFB78BD}" srcOrd="3" destOrd="0" presId="urn:microsoft.com/office/officeart/2024/layout/BulletTimelineInverted"/>
    <dgm:cxn modelId="{D00D6ECF-6089-48D6-881C-118539AEAB1C}" type="presParOf" srcId="{1A2F4D54-B654-4C23-AF8B-302FB12A0194}" destId="{5008800F-4AF7-4C2E-9C1B-AAC2A962FD83}" srcOrd="4" destOrd="0" presId="urn:microsoft.com/office/officeart/2024/layout/BulletTimelineInverted"/>
    <dgm:cxn modelId="{A5F598E0-5933-4DB9-AE3A-82CEB495C6BC}" type="presParOf" srcId="{5008800F-4AF7-4C2E-9C1B-AAC2A962FD83}" destId="{91E2C405-3C1D-4907-9C5E-D1B85D278AAD}" srcOrd="0" destOrd="0" presId="urn:microsoft.com/office/officeart/2024/layout/BulletTimelineInverted"/>
    <dgm:cxn modelId="{2CEA4CB3-BC25-405E-9B9B-FCBF07A8289A}" type="presParOf" srcId="{1A2F4D54-B654-4C23-AF8B-302FB12A0194}" destId="{54050E6B-8981-4DF2-B5DF-A744D07012F6}" srcOrd="5" destOrd="0" presId="urn:microsoft.com/office/officeart/2024/layout/BulletTimelineInverted"/>
    <dgm:cxn modelId="{505932C7-FEB3-4E74-92AF-0EF20464B52F}" type="presParOf" srcId="{E517FAE0-893E-4314-B8AF-C6F20C35DD80}" destId="{5165B2F2-C8DF-414B-9892-F083542558ED}" srcOrd="11" destOrd="0" presId="urn:microsoft.com/office/officeart/2024/layout/BulletTimelineInverted"/>
    <dgm:cxn modelId="{0E9DE11E-BCC5-4EE3-92BF-EFCF882E81FF}" type="presParOf" srcId="{E517FAE0-893E-4314-B8AF-C6F20C35DD80}" destId="{7B4C38DD-A85D-44DE-BB1C-2DDAF4478DB8}" srcOrd="12" destOrd="0" presId="urn:microsoft.com/office/officeart/2024/layout/BulletTimelineInverted"/>
    <dgm:cxn modelId="{E35C403B-A2A8-4EE1-8765-F044DB3CDCB0}" type="presParOf" srcId="{7B4C38DD-A85D-44DE-BB1C-2DDAF4478DB8}" destId="{5E1779CF-64BF-437C-977A-5B56A47431F1}" srcOrd="0" destOrd="0" presId="urn:microsoft.com/office/officeart/2024/layout/BulletTimelineInverted"/>
    <dgm:cxn modelId="{696A82BA-05C3-42AD-ACD4-034E5C35F6BC}" type="presParOf" srcId="{5E1779CF-64BF-437C-977A-5B56A47431F1}" destId="{61CA1A88-EA8C-48F1-9F71-887977B627D1}" srcOrd="0" destOrd="0" presId="urn:microsoft.com/office/officeart/2024/layout/BulletTimelineInverted"/>
    <dgm:cxn modelId="{62A5137D-A26F-463F-8FC6-A9AB472654F5}" type="presParOf" srcId="{5E1779CF-64BF-437C-977A-5B56A47431F1}" destId="{5CCB4463-B955-4436-AB06-C6C9C544D2F8}" srcOrd="1" destOrd="0" presId="urn:microsoft.com/office/officeart/2024/layout/BulletTimelineInverted"/>
    <dgm:cxn modelId="{1161493E-7475-4989-9D27-96CBF08FC588}" type="presParOf" srcId="{7B4C38DD-A85D-44DE-BB1C-2DDAF4478DB8}" destId="{321A742B-3956-49EF-AD0E-1B1EE64341D6}" srcOrd="1" destOrd="0" presId="urn:microsoft.com/office/officeart/2024/layout/BulletTimelineInverted"/>
    <dgm:cxn modelId="{E0112B5C-4960-4DD9-B6E6-F1D11A8E548F}" type="presParOf" srcId="{7B4C38DD-A85D-44DE-BB1C-2DDAF4478DB8}" destId="{57077F68-BB85-40A3-902D-63D1BADCA305}" srcOrd="2" destOrd="0" presId="urn:microsoft.com/office/officeart/2024/layout/BulletTimelineInverted"/>
    <dgm:cxn modelId="{8104764C-9CA3-4F59-B119-B064B89C1589}" type="presParOf" srcId="{7B4C38DD-A85D-44DE-BB1C-2DDAF4478DB8}" destId="{FC5B39D2-2960-4686-8E51-A72EB26580E7}" srcOrd="3" destOrd="0" presId="urn:microsoft.com/office/officeart/2024/layout/BulletTimelineInverted"/>
    <dgm:cxn modelId="{04A23659-8116-4B08-938C-F78DE584CE2D}" type="presParOf" srcId="{7B4C38DD-A85D-44DE-BB1C-2DDAF4478DB8}" destId="{7FB4AA12-68E5-4A2D-8073-9CAD341522BF}" srcOrd="4" destOrd="0" presId="urn:microsoft.com/office/officeart/2024/layout/BulletTimelineInverted"/>
    <dgm:cxn modelId="{97C6D31C-8FEC-423E-A1EF-C9514409E8D0}" type="presParOf" srcId="{7FB4AA12-68E5-4A2D-8073-9CAD341522BF}" destId="{82344F96-AF3C-49F5-9F22-B4E4815F4BCC}" srcOrd="0" destOrd="0" presId="urn:microsoft.com/office/officeart/2024/layout/BulletTimelineInverted"/>
    <dgm:cxn modelId="{DD36B71A-E585-4796-83B4-7D697D6E23F5}" type="presParOf" srcId="{7B4C38DD-A85D-44DE-BB1C-2DDAF4478DB8}" destId="{9EC19949-A91A-4951-8DCF-9D3BBCE2427A}" srcOrd="5" destOrd="0" presId="urn:microsoft.com/office/officeart/2024/layout/BulletTimelineInverted"/>
    <dgm:cxn modelId="{5CAF3B33-CC8D-4662-85DF-4AFB6ACC97CA}" type="presParOf" srcId="{E517FAE0-893E-4314-B8AF-C6F20C35DD80}" destId="{2545A7D8-1B42-4ACB-A844-39902A8AE325}" srcOrd="13" destOrd="0" presId="urn:microsoft.com/office/officeart/2024/layout/BulletTimelineInverted"/>
    <dgm:cxn modelId="{CE0A697D-D288-46F3-9EC5-9DCBC28E2E63}" type="presParOf" srcId="{E517FAE0-893E-4314-B8AF-C6F20C35DD80}" destId="{6F40619F-B048-4AEA-BF9C-FB98509C6658}" srcOrd="14" destOrd="0" presId="urn:microsoft.com/office/officeart/2024/layout/BulletTimelineInverted"/>
    <dgm:cxn modelId="{75071D45-D142-42CC-9FEA-FB470B94BF96}" type="presParOf" srcId="{6F40619F-B048-4AEA-BF9C-FB98509C6658}" destId="{F008D530-A879-437E-B509-09A6B56D0286}" srcOrd="0" destOrd="0" presId="urn:microsoft.com/office/officeart/2024/layout/BulletTimelineInverted"/>
    <dgm:cxn modelId="{A9600FCD-234E-4345-9B47-CB14B2B31E70}" type="presParOf" srcId="{F008D530-A879-437E-B509-09A6B56D0286}" destId="{24E49957-C5D2-4D9B-AB6D-B3ADEC31CF3A}" srcOrd="0" destOrd="0" presId="urn:microsoft.com/office/officeart/2024/layout/BulletTimelineInverted"/>
    <dgm:cxn modelId="{CECBE0E4-2EA3-4AAD-BD3F-180D975854FC}" type="presParOf" srcId="{F008D530-A879-437E-B509-09A6B56D0286}" destId="{B35964CF-4D9C-4DC7-B82A-56C47785ED63}" srcOrd="1" destOrd="0" presId="urn:microsoft.com/office/officeart/2024/layout/BulletTimelineInverted"/>
    <dgm:cxn modelId="{7E04BD4F-AD2D-457A-910F-39EC9F7C4F6E}" type="presParOf" srcId="{6F40619F-B048-4AEA-BF9C-FB98509C6658}" destId="{E1E28C94-C690-45CE-978A-9B37A0194485}" srcOrd="1" destOrd="0" presId="urn:microsoft.com/office/officeart/2024/layout/BulletTimelineInverted"/>
    <dgm:cxn modelId="{97DED31C-89D7-4CB9-A4C9-613F43D6DDED}" type="presParOf" srcId="{6F40619F-B048-4AEA-BF9C-FB98509C6658}" destId="{967415A2-0775-41B1-A045-317D6F5C0229}" srcOrd="2" destOrd="0" presId="urn:microsoft.com/office/officeart/2024/layout/BulletTimelineInverted"/>
    <dgm:cxn modelId="{BACE2B26-B8CC-4B25-8572-CE61AE0146A4}" type="presParOf" srcId="{6F40619F-B048-4AEA-BF9C-FB98509C6658}" destId="{103F86A0-22AC-424D-AD27-80A1830EBC4D}" srcOrd="3" destOrd="0" presId="urn:microsoft.com/office/officeart/2024/layout/BulletTimelineInverted"/>
    <dgm:cxn modelId="{C2A6F66C-28B4-467A-9B33-199181D852F1}" type="presParOf" srcId="{6F40619F-B048-4AEA-BF9C-FB98509C6658}" destId="{40E4DBD1-3C16-437E-B9C6-C28C8ADB481F}" srcOrd="4" destOrd="0" presId="urn:microsoft.com/office/officeart/2024/layout/BulletTimelineInverted"/>
    <dgm:cxn modelId="{C64DAB6E-3DB4-487D-B273-81184E422EE0}" type="presParOf" srcId="{40E4DBD1-3C16-437E-B9C6-C28C8ADB481F}" destId="{731010EE-15B8-41BF-B684-B4073C59DB2D}" srcOrd="0" destOrd="0" presId="urn:microsoft.com/office/officeart/2024/layout/BulletTimelineInverted"/>
    <dgm:cxn modelId="{4FD5BA7A-F391-4163-AE98-8A8A6C35875B}" type="presParOf" srcId="{6F40619F-B048-4AEA-BF9C-FB98509C6658}" destId="{1F6C1941-25FD-4F9F-B378-E6BEB33971B4}" srcOrd="5" destOrd="0" presId="urn:microsoft.com/office/officeart/2024/layout/BulletTimelineInverted"/>
    <dgm:cxn modelId="{5E785632-B95E-4FE1-8C4C-B2CD8482DEBE}" type="presParOf" srcId="{E517FAE0-893E-4314-B8AF-C6F20C35DD80}" destId="{BD0FCF41-5D51-49E7-B01D-3C227E413BBA}" srcOrd="15" destOrd="0" presId="urn:microsoft.com/office/officeart/2024/layout/BulletTimelineInverted"/>
    <dgm:cxn modelId="{E97C98B1-CCFC-4844-A32D-F28A7EABB01B}" type="presParOf" srcId="{E517FAE0-893E-4314-B8AF-C6F20C35DD80}" destId="{CE9136DB-4323-431A-B7A4-40DFDC0E5657}" srcOrd="16" destOrd="0" presId="urn:microsoft.com/office/officeart/2024/layout/BulletTimelineInverted"/>
    <dgm:cxn modelId="{2449D740-8D73-4CDE-9461-A52599E5DBD5}" type="presParOf" srcId="{CE9136DB-4323-431A-B7A4-40DFDC0E5657}" destId="{10E92BAA-8E70-48D2-9E15-9B0CC81D9359}" srcOrd="0" destOrd="0" presId="urn:microsoft.com/office/officeart/2024/layout/BulletTimelineInverted"/>
    <dgm:cxn modelId="{F8F4F1F4-51E3-4A48-9B16-EBD7BBF42157}" type="presParOf" srcId="{10E92BAA-8E70-48D2-9E15-9B0CC81D9359}" destId="{F2BCEC0F-8281-4A62-91DE-67C75D61EA5A}" srcOrd="0" destOrd="0" presId="urn:microsoft.com/office/officeart/2024/layout/BulletTimelineInverted"/>
    <dgm:cxn modelId="{B3F137C5-28B4-4E99-BC0B-1CD5131C1D86}" type="presParOf" srcId="{10E92BAA-8E70-48D2-9E15-9B0CC81D9359}" destId="{3E94E7A9-DA3B-45FC-9809-793CE53A2243}" srcOrd="1" destOrd="0" presId="urn:microsoft.com/office/officeart/2024/layout/BulletTimelineInverted"/>
    <dgm:cxn modelId="{D3EDA805-4860-4D3C-B0BF-96FD0FB2329E}" type="presParOf" srcId="{CE9136DB-4323-431A-B7A4-40DFDC0E5657}" destId="{0CA78E4C-E8A7-457D-B85E-670200D8BAA2}" srcOrd="1" destOrd="0" presId="urn:microsoft.com/office/officeart/2024/layout/BulletTimelineInverted"/>
    <dgm:cxn modelId="{F3EA55E3-8ADA-4F42-823F-B47CE982358E}" type="presParOf" srcId="{CE9136DB-4323-431A-B7A4-40DFDC0E5657}" destId="{502CFB63-38AE-41DC-88E2-31BEE66A5F74}" srcOrd="2" destOrd="0" presId="urn:microsoft.com/office/officeart/2024/layout/BulletTimelineInverted"/>
    <dgm:cxn modelId="{ABE8EE85-75F7-4CD9-9393-15BD4BE3DFD1}" type="presParOf" srcId="{CE9136DB-4323-431A-B7A4-40DFDC0E5657}" destId="{D487D46B-EFA6-431A-8044-164CDE2E083C}" srcOrd="3" destOrd="0" presId="urn:microsoft.com/office/officeart/2024/layout/BulletTimelineInverted"/>
    <dgm:cxn modelId="{E78A1298-FE9A-4A14-95E4-0544EDC3DC2D}" type="presParOf" srcId="{CE9136DB-4323-431A-B7A4-40DFDC0E5657}" destId="{9FFE002A-3C07-4B9C-80D3-3F0CF1D8A3C7}" srcOrd="4" destOrd="0" presId="urn:microsoft.com/office/officeart/2024/layout/BulletTimelineInverted"/>
    <dgm:cxn modelId="{5D4C18FF-FE40-4883-81F3-FA18D3215279}" type="presParOf" srcId="{9FFE002A-3C07-4B9C-80D3-3F0CF1D8A3C7}" destId="{B74976F0-5A2E-4BC0-B537-06709F6322F8}" srcOrd="0" destOrd="0" presId="urn:microsoft.com/office/officeart/2024/layout/BulletTimelineInverted"/>
    <dgm:cxn modelId="{EA3F767A-73D8-476E-AA27-CBFD49A7BBFF}" type="presParOf" srcId="{CE9136DB-4323-431A-B7A4-40DFDC0E5657}" destId="{C868EBE0-82B2-469F-8D19-E9C58E398410}" srcOrd="5" destOrd="0" presId="urn:microsoft.com/office/officeart/2024/layout/BulletTimelineInvert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135FDD-C93D-42C1-9F77-C71174376A1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D"/>
        </a:p>
      </dgm:t>
    </dgm:pt>
    <dgm:pt modelId="{603323E9-7F41-4622-A096-A996658CA0F4}">
      <dgm:prSet/>
      <dgm:spPr/>
      <dgm:t>
        <a:bodyPr/>
        <a:lstStyle/>
        <a:p>
          <a:r>
            <a:rPr lang="en-ID" b="0" i="0"/>
            <a:t>Tissue injury + hypoxia → release of </a:t>
          </a:r>
          <a:r>
            <a:rPr lang="en-ID" b="1" i="0"/>
            <a:t>inflammatory mediators &amp; cytokines</a:t>
          </a:r>
          <a:endParaRPr lang="en-ID"/>
        </a:p>
      </dgm:t>
    </dgm:pt>
    <dgm:pt modelId="{32E79C86-1561-4767-8602-2F5B776D505A}" type="parTrans" cxnId="{376F1D6B-D7BA-4731-9B5F-F3A09481A8EE}">
      <dgm:prSet/>
      <dgm:spPr/>
      <dgm:t>
        <a:bodyPr/>
        <a:lstStyle/>
        <a:p>
          <a:endParaRPr lang="en-ID"/>
        </a:p>
      </dgm:t>
    </dgm:pt>
    <dgm:pt modelId="{9472B5EE-EB2B-4B88-AA65-C96AB20C4EF0}" type="sibTrans" cxnId="{376F1D6B-D7BA-4731-9B5F-F3A09481A8EE}">
      <dgm:prSet/>
      <dgm:spPr/>
      <dgm:t>
        <a:bodyPr/>
        <a:lstStyle/>
        <a:p>
          <a:endParaRPr lang="en-ID"/>
        </a:p>
      </dgm:t>
    </dgm:pt>
    <dgm:pt modelId="{75143B8D-669E-42F0-8B11-8D50BDCFEDA1}">
      <dgm:prSet/>
      <dgm:spPr/>
      <dgm:t>
        <a:bodyPr/>
        <a:lstStyle/>
        <a:p>
          <a:r>
            <a:rPr lang="en-ID" b="0" i="0"/>
            <a:t>Triggers </a:t>
          </a:r>
          <a:r>
            <a:rPr lang="en-ID" b="1" i="0"/>
            <a:t>neuroendocrine, neuroimmunological, metabolic</a:t>
          </a:r>
          <a:r>
            <a:rPr lang="en-ID" b="0" i="0"/>
            <a:t> responses</a:t>
          </a:r>
          <a:endParaRPr lang="en-ID"/>
        </a:p>
      </dgm:t>
    </dgm:pt>
    <dgm:pt modelId="{470C5D14-8FC3-4EEC-B0D8-C08209658E5E}" type="parTrans" cxnId="{1CE33375-3CEA-48EE-BE11-6FF3554F6C7E}">
      <dgm:prSet/>
      <dgm:spPr/>
      <dgm:t>
        <a:bodyPr/>
        <a:lstStyle/>
        <a:p>
          <a:endParaRPr lang="en-ID"/>
        </a:p>
      </dgm:t>
    </dgm:pt>
    <dgm:pt modelId="{F8A1250B-2CFB-43AF-AB61-4690D7F7C24D}" type="sibTrans" cxnId="{1CE33375-3CEA-48EE-BE11-6FF3554F6C7E}">
      <dgm:prSet/>
      <dgm:spPr/>
      <dgm:t>
        <a:bodyPr/>
        <a:lstStyle/>
        <a:p>
          <a:endParaRPr lang="en-ID"/>
        </a:p>
      </dgm:t>
    </dgm:pt>
    <dgm:pt modelId="{6D89D90A-ABE6-4FFD-A66A-97FB350AAE67}">
      <dgm:prSet/>
      <dgm:spPr/>
      <dgm:t>
        <a:bodyPr/>
        <a:lstStyle/>
        <a:p>
          <a:r>
            <a:rPr lang="en-ID" b="0" i="0"/>
            <a:t>Unregulated cascade: </a:t>
          </a:r>
          <a:r>
            <a:rPr lang="en-ID" b="1" i="0"/>
            <a:t>SIRS → MODS</a:t>
          </a:r>
          <a:endParaRPr lang="en-ID"/>
        </a:p>
      </dgm:t>
    </dgm:pt>
    <dgm:pt modelId="{94F72EFD-3B7E-4744-A241-85943D246FE0}" type="parTrans" cxnId="{34C7B778-A5EC-4D3C-9687-7F9F4719E1BB}">
      <dgm:prSet/>
      <dgm:spPr/>
      <dgm:t>
        <a:bodyPr/>
        <a:lstStyle/>
        <a:p>
          <a:endParaRPr lang="en-ID"/>
        </a:p>
      </dgm:t>
    </dgm:pt>
    <dgm:pt modelId="{8BBDAAFB-54B7-4707-8FDC-ED215F94165F}" type="sibTrans" cxnId="{34C7B778-A5EC-4D3C-9687-7F9F4719E1BB}">
      <dgm:prSet/>
      <dgm:spPr/>
      <dgm:t>
        <a:bodyPr/>
        <a:lstStyle/>
        <a:p>
          <a:endParaRPr lang="en-ID"/>
        </a:p>
      </dgm:t>
    </dgm:pt>
    <dgm:pt modelId="{08826CEB-37F0-4456-A8DD-EF48742C328E}" type="pres">
      <dgm:prSet presAssocID="{2D135FDD-C93D-42C1-9F77-C71174376A15}" presName="Name0" presStyleCnt="0">
        <dgm:presLayoutVars>
          <dgm:dir/>
          <dgm:resizeHandles val="exact"/>
        </dgm:presLayoutVars>
      </dgm:prSet>
      <dgm:spPr/>
    </dgm:pt>
    <dgm:pt modelId="{6690337D-C244-4B9C-A780-F445DB640A51}" type="pres">
      <dgm:prSet presAssocID="{603323E9-7F41-4622-A096-A996658CA0F4}" presName="node" presStyleLbl="node1" presStyleIdx="0" presStyleCnt="3">
        <dgm:presLayoutVars>
          <dgm:bulletEnabled val="1"/>
        </dgm:presLayoutVars>
      </dgm:prSet>
      <dgm:spPr/>
    </dgm:pt>
    <dgm:pt modelId="{BF8C8D92-EDCE-4DFF-8614-0105E1E3B13F}" type="pres">
      <dgm:prSet presAssocID="{9472B5EE-EB2B-4B88-AA65-C96AB20C4EF0}" presName="sibTrans" presStyleLbl="sibTrans2D1" presStyleIdx="0" presStyleCnt="2"/>
      <dgm:spPr/>
    </dgm:pt>
    <dgm:pt modelId="{67CA594B-7A38-4665-8001-34D61EBD5687}" type="pres">
      <dgm:prSet presAssocID="{9472B5EE-EB2B-4B88-AA65-C96AB20C4EF0}" presName="connectorText" presStyleLbl="sibTrans2D1" presStyleIdx="0" presStyleCnt="2"/>
      <dgm:spPr/>
    </dgm:pt>
    <dgm:pt modelId="{DCC16CC8-3649-4E2C-BCF2-B1EEB18ED6E1}" type="pres">
      <dgm:prSet presAssocID="{75143B8D-669E-42F0-8B11-8D50BDCFEDA1}" presName="node" presStyleLbl="node1" presStyleIdx="1" presStyleCnt="3">
        <dgm:presLayoutVars>
          <dgm:bulletEnabled val="1"/>
        </dgm:presLayoutVars>
      </dgm:prSet>
      <dgm:spPr/>
    </dgm:pt>
    <dgm:pt modelId="{ECED1CAF-2F18-4728-9A7A-C60A58783024}" type="pres">
      <dgm:prSet presAssocID="{F8A1250B-2CFB-43AF-AB61-4690D7F7C24D}" presName="sibTrans" presStyleLbl="sibTrans2D1" presStyleIdx="1" presStyleCnt="2"/>
      <dgm:spPr/>
    </dgm:pt>
    <dgm:pt modelId="{F9DD322A-55AC-47D2-B800-18D1B1E20265}" type="pres">
      <dgm:prSet presAssocID="{F8A1250B-2CFB-43AF-AB61-4690D7F7C24D}" presName="connectorText" presStyleLbl="sibTrans2D1" presStyleIdx="1" presStyleCnt="2"/>
      <dgm:spPr/>
    </dgm:pt>
    <dgm:pt modelId="{BADFAA33-510C-4D36-9363-01421CE8FC95}" type="pres">
      <dgm:prSet presAssocID="{6D89D90A-ABE6-4FFD-A66A-97FB350AAE67}" presName="node" presStyleLbl="node1" presStyleIdx="2" presStyleCnt="3">
        <dgm:presLayoutVars>
          <dgm:bulletEnabled val="1"/>
        </dgm:presLayoutVars>
      </dgm:prSet>
      <dgm:spPr/>
    </dgm:pt>
  </dgm:ptLst>
  <dgm:cxnLst>
    <dgm:cxn modelId="{A9CA6203-6653-48B8-BBCE-96B5F8C68335}" type="presOf" srcId="{9472B5EE-EB2B-4B88-AA65-C96AB20C4EF0}" destId="{67CA594B-7A38-4665-8001-34D61EBD5687}" srcOrd="1" destOrd="0" presId="urn:microsoft.com/office/officeart/2005/8/layout/process1"/>
    <dgm:cxn modelId="{91EB5827-A79A-4E63-8BC6-530CECA79EBB}" type="presOf" srcId="{F8A1250B-2CFB-43AF-AB61-4690D7F7C24D}" destId="{F9DD322A-55AC-47D2-B800-18D1B1E20265}" srcOrd="1" destOrd="0" presId="urn:microsoft.com/office/officeart/2005/8/layout/process1"/>
    <dgm:cxn modelId="{981B2F29-2573-494E-BADE-DAD2C7C7D80C}" type="presOf" srcId="{9472B5EE-EB2B-4B88-AA65-C96AB20C4EF0}" destId="{BF8C8D92-EDCE-4DFF-8614-0105E1E3B13F}" srcOrd="0" destOrd="0" presId="urn:microsoft.com/office/officeart/2005/8/layout/process1"/>
    <dgm:cxn modelId="{BCDFA02B-C8DB-4613-A9D8-D347BFD0C2DC}" type="presOf" srcId="{603323E9-7F41-4622-A096-A996658CA0F4}" destId="{6690337D-C244-4B9C-A780-F445DB640A51}" srcOrd="0" destOrd="0" presId="urn:microsoft.com/office/officeart/2005/8/layout/process1"/>
    <dgm:cxn modelId="{376F1D6B-D7BA-4731-9B5F-F3A09481A8EE}" srcId="{2D135FDD-C93D-42C1-9F77-C71174376A15}" destId="{603323E9-7F41-4622-A096-A996658CA0F4}" srcOrd="0" destOrd="0" parTransId="{32E79C86-1561-4767-8602-2F5B776D505A}" sibTransId="{9472B5EE-EB2B-4B88-AA65-C96AB20C4EF0}"/>
    <dgm:cxn modelId="{1CE33375-3CEA-48EE-BE11-6FF3554F6C7E}" srcId="{2D135FDD-C93D-42C1-9F77-C71174376A15}" destId="{75143B8D-669E-42F0-8B11-8D50BDCFEDA1}" srcOrd="1" destOrd="0" parTransId="{470C5D14-8FC3-4EEC-B0D8-C08209658E5E}" sibTransId="{F8A1250B-2CFB-43AF-AB61-4690D7F7C24D}"/>
    <dgm:cxn modelId="{34C7B778-A5EC-4D3C-9687-7F9F4719E1BB}" srcId="{2D135FDD-C93D-42C1-9F77-C71174376A15}" destId="{6D89D90A-ABE6-4FFD-A66A-97FB350AAE67}" srcOrd="2" destOrd="0" parTransId="{94F72EFD-3B7E-4744-A241-85943D246FE0}" sibTransId="{8BBDAAFB-54B7-4707-8FDC-ED215F94165F}"/>
    <dgm:cxn modelId="{4B224493-E376-462D-976C-0725588F70BF}" type="presOf" srcId="{6D89D90A-ABE6-4FFD-A66A-97FB350AAE67}" destId="{BADFAA33-510C-4D36-9363-01421CE8FC95}" srcOrd="0" destOrd="0" presId="urn:microsoft.com/office/officeart/2005/8/layout/process1"/>
    <dgm:cxn modelId="{11758DD3-16F1-4CB9-85AC-D2AC87CD6F2E}" type="presOf" srcId="{F8A1250B-2CFB-43AF-AB61-4690D7F7C24D}" destId="{ECED1CAF-2F18-4728-9A7A-C60A58783024}" srcOrd="0" destOrd="0" presId="urn:microsoft.com/office/officeart/2005/8/layout/process1"/>
    <dgm:cxn modelId="{220ABFE3-9A0A-45DA-A278-FEC5E59B0576}" type="presOf" srcId="{2D135FDD-C93D-42C1-9F77-C71174376A15}" destId="{08826CEB-37F0-4456-A8DD-EF48742C328E}" srcOrd="0" destOrd="0" presId="urn:microsoft.com/office/officeart/2005/8/layout/process1"/>
    <dgm:cxn modelId="{DB820BF2-6B26-4B90-AB89-2439B47FB302}" type="presOf" srcId="{75143B8D-669E-42F0-8B11-8D50BDCFEDA1}" destId="{DCC16CC8-3649-4E2C-BCF2-B1EEB18ED6E1}" srcOrd="0" destOrd="0" presId="urn:microsoft.com/office/officeart/2005/8/layout/process1"/>
    <dgm:cxn modelId="{1580FF94-5E7A-4353-A624-33FA6957EE5A}" type="presParOf" srcId="{08826CEB-37F0-4456-A8DD-EF48742C328E}" destId="{6690337D-C244-4B9C-A780-F445DB640A51}" srcOrd="0" destOrd="0" presId="urn:microsoft.com/office/officeart/2005/8/layout/process1"/>
    <dgm:cxn modelId="{F1CFF7B4-92FF-4262-AAAC-45699D0DB802}" type="presParOf" srcId="{08826CEB-37F0-4456-A8DD-EF48742C328E}" destId="{BF8C8D92-EDCE-4DFF-8614-0105E1E3B13F}" srcOrd="1" destOrd="0" presId="urn:microsoft.com/office/officeart/2005/8/layout/process1"/>
    <dgm:cxn modelId="{3B5D6195-9E11-4D91-91DD-576560CD467D}" type="presParOf" srcId="{BF8C8D92-EDCE-4DFF-8614-0105E1E3B13F}" destId="{67CA594B-7A38-4665-8001-34D61EBD5687}" srcOrd="0" destOrd="0" presId="urn:microsoft.com/office/officeart/2005/8/layout/process1"/>
    <dgm:cxn modelId="{8F27C5C1-0FD9-4856-B7FA-8C79F267DD7D}" type="presParOf" srcId="{08826CEB-37F0-4456-A8DD-EF48742C328E}" destId="{DCC16CC8-3649-4E2C-BCF2-B1EEB18ED6E1}" srcOrd="2" destOrd="0" presId="urn:microsoft.com/office/officeart/2005/8/layout/process1"/>
    <dgm:cxn modelId="{4C946069-2379-487C-8143-60527C8BABB0}" type="presParOf" srcId="{08826CEB-37F0-4456-A8DD-EF48742C328E}" destId="{ECED1CAF-2F18-4728-9A7A-C60A58783024}" srcOrd="3" destOrd="0" presId="urn:microsoft.com/office/officeart/2005/8/layout/process1"/>
    <dgm:cxn modelId="{4F4FD233-A5AB-4713-99B3-6667FDBDCBA2}" type="presParOf" srcId="{ECED1CAF-2F18-4728-9A7A-C60A58783024}" destId="{F9DD322A-55AC-47D2-B800-18D1B1E20265}" srcOrd="0" destOrd="0" presId="urn:microsoft.com/office/officeart/2005/8/layout/process1"/>
    <dgm:cxn modelId="{8744826C-2FF0-4EE0-B394-710E58A5C243}" type="presParOf" srcId="{08826CEB-37F0-4456-A8DD-EF48742C328E}" destId="{BADFAA33-510C-4D36-9363-01421CE8FC9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891675-EA3E-48FE-A8A8-7AFBE00EE98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D"/>
        </a:p>
      </dgm:t>
    </dgm:pt>
    <dgm:pt modelId="{CAD6DBBD-FFB7-47A4-9525-C181030A3344}">
      <dgm:prSet/>
      <dgm:spPr/>
      <dgm:t>
        <a:bodyPr/>
        <a:lstStyle/>
        <a:p>
          <a:r>
            <a:rPr lang="en-ID" b="0" i="0"/>
            <a:t>Local tissue destruction + organ injury + acidosis + hypoxia + pain </a:t>
          </a:r>
          <a:endParaRPr lang="en-ID"/>
        </a:p>
      </dgm:t>
    </dgm:pt>
    <dgm:pt modelId="{0B9A90EB-C910-4BC3-A8BF-BF1468766CFA}" type="parTrans" cxnId="{AF89E317-A53C-4CAB-8632-70DAB17D39FC}">
      <dgm:prSet/>
      <dgm:spPr/>
      <dgm:t>
        <a:bodyPr/>
        <a:lstStyle/>
        <a:p>
          <a:endParaRPr lang="en-ID"/>
        </a:p>
      </dgm:t>
    </dgm:pt>
    <dgm:pt modelId="{5EDCD6B0-367B-417C-8F08-3121A5EC6959}" type="sibTrans" cxnId="{AF89E317-A53C-4CAB-8632-70DAB17D39FC}">
      <dgm:prSet/>
      <dgm:spPr/>
      <dgm:t>
        <a:bodyPr/>
        <a:lstStyle/>
        <a:p>
          <a:endParaRPr lang="en-ID"/>
        </a:p>
      </dgm:t>
    </dgm:pt>
    <dgm:pt modelId="{8576B7DC-F255-4FB0-9AA5-199833888BBE}">
      <dgm:prSet/>
      <dgm:spPr/>
      <dgm:t>
        <a:bodyPr/>
        <a:lstStyle/>
        <a:p>
          <a:r>
            <a:rPr lang="en-ID" b="0" i="0"/>
            <a:t>→ </a:t>
          </a:r>
          <a:r>
            <a:rPr lang="en-ID" b="1" i="0"/>
            <a:t>local &amp; systemic compensatory response</a:t>
          </a:r>
          <a:endParaRPr lang="en-ID"/>
        </a:p>
      </dgm:t>
    </dgm:pt>
    <dgm:pt modelId="{F1F195CE-2FB6-485F-9BA8-D8FFFF736397}" type="parTrans" cxnId="{709FE6AB-C1A9-41A8-A082-F365E8247D6F}">
      <dgm:prSet/>
      <dgm:spPr/>
      <dgm:t>
        <a:bodyPr/>
        <a:lstStyle/>
        <a:p>
          <a:endParaRPr lang="en-ID"/>
        </a:p>
      </dgm:t>
    </dgm:pt>
    <dgm:pt modelId="{CB322CE8-A31D-4A0B-8714-752C4B400A12}" type="sibTrans" cxnId="{709FE6AB-C1A9-41A8-A082-F365E8247D6F}">
      <dgm:prSet/>
      <dgm:spPr/>
      <dgm:t>
        <a:bodyPr/>
        <a:lstStyle/>
        <a:p>
          <a:endParaRPr lang="en-ID"/>
        </a:p>
      </dgm:t>
    </dgm:pt>
    <dgm:pt modelId="{4C5A42DA-002D-4909-9C73-6642A6653070}">
      <dgm:prSet/>
      <dgm:spPr/>
      <dgm:t>
        <a:bodyPr/>
        <a:lstStyle/>
        <a:p>
          <a:r>
            <a:rPr lang="en-ID" b="0" i="0"/>
            <a:t>Goal: </a:t>
          </a:r>
          <a:endParaRPr lang="en-ID"/>
        </a:p>
      </dgm:t>
    </dgm:pt>
    <dgm:pt modelId="{7F49E987-2066-4635-83E5-D6F09B411A72}" type="parTrans" cxnId="{61835D3F-7756-42CE-AB51-D9C67CECE561}">
      <dgm:prSet/>
      <dgm:spPr/>
      <dgm:t>
        <a:bodyPr/>
        <a:lstStyle/>
        <a:p>
          <a:endParaRPr lang="en-ID"/>
        </a:p>
      </dgm:t>
    </dgm:pt>
    <dgm:pt modelId="{6A2DECF7-3B45-4761-93C2-6EB424BD2B63}" type="sibTrans" cxnId="{61835D3F-7756-42CE-AB51-D9C67CECE561}">
      <dgm:prSet/>
      <dgm:spPr/>
      <dgm:t>
        <a:bodyPr/>
        <a:lstStyle/>
        <a:p>
          <a:endParaRPr lang="en-ID"/>
        </a:p>
      </dgm:t>
    </dgm:pt>
    <dgm:pt modelId="{F519A783-9390-4BAA-998B-5591517FC7A7}">
      <dgm:prSet/>
      <dgm:spPr/>
      <dgm:t>
        <a:bodyPr/>
        <a:lstStyle/>
        <a:p>
          <a:r>
            <a:rPr lang="en-ID" b="0" i="0"/>
            <a:t>control hemorrhage, preserve vital organ perfusion</a:t>
          </a:r>
          <a:endParaRPr lang="en-ID"/>
        </a:p>
      </dgm:t>
    </dgm:pt>
    <dgm:pt modelId="{3DF693BE-B8D4-4600-A102-AEF5A40E2233}" type="parTrans" cxnId="{C05E755F-7390-413F-8E5E-1F663544A906}">
      <dgm:prSet/>
      <dgm:spPr/>
      <dgm:t>
        <a:bodyPr/>
        <a:lstStyle/>
        <a:p>
          <a:endParaRPr lang="en-ID"/>
        </a:p>
      </dgm:t>
    </dgm:pt>
    <dgm:pt modelId="{FEEAFBBE-9B4D-4FBA-9BC3-25C14AC0DA09}" type="sibTrans" cxnId="{C05E755F-7390-413F-8E5E-1F663544A906}">
      <dgm:prSet/>
      <dgm:spPr/>
      <dgm:t>
        <a:bodyPr/>
        <a:lstStyle/>
        <a:p>
          <a:endParaRPr lang="en-ID"/>
        </a:p>
      </dgm:t>
    </dgm:pt>
    <dgm:pt modelId="{2F323417-F1B0-4847-BCFF-FC84146726D0}">
      <dgm:prSet/>
      <dgm:spPr/>
      <dgm:t>
        <a:bodyPr/>
        <a:lstStyle/>
        <a:p>
          <a:r>
            <a:rPr lang="en-ID" b="0" i="0"/>
            <a:t>Initial phase interventions: </a:t>
          </a:r>
          <a:endParaRPr lang="en-ID"/>
        </a:p>
      </dgm:t>
    </dgm:pt>
    <dgm:pt modelId="{4D36FE2D-9502-49C2-AFD1-A9F90B75C5CC}" type="parTrans" cxnId="{CB034066-154B-4249-817E-B9970CD70288}">
      <dgm:prSet/>
      <dgm:spPr/>
      <dgm:t>
        <a:bodyPr/>
        <a:lstStyle/>
        <a:p>
          <a:endParaRPr lang="en-ID"/>
        </a:p>
      </dgm:t>
    </dgm:pt>
    <dgm:pt modelId="{0259A69B-A473-4403-A283-7895C9C07D95}" type="sibTrans" cxnId="{CB034066-154B-4249-817E-B9970CD70288}">
      <dgm:prSet/>
      <dgm:spPr/>
      <dgm:t>
        <a:bodyPr/>
        <a:lstStyle/>
        <a:p>
          <a:endParaRPr lang="en-ID"/>
        </a:p>
      </dgm:t>
    </dgm:pt>
    <dgm:pt modelId="{3592FA02-2119-4376-978B-04583D2C08CD}">
      <dgm:prSet/>
      <dgm:spPr/>
      <dgm:t>
        <a:bodyPr/>
        <a:lstStyle/>
        <a:p>
          <a:r>
            <a:rPr lang="en-ID" b="1" i="0"/>
            <a:t>strictly limited to life-saving maneuvers (ATLS)</a:t>
          </a:r>
          <a:endParaRPr lang="en-ID"/>
        </a:p>
      </dgm:t>
    </dgm:pt>
    <dgm:pt modelId="{A8E70D86-1A04-4D42-88D2-F8F221047A38}" type="parTrans" cxnId="{BE98DBA4-3443-40E2-81D4-08750E7D270D}">
      <dgm:prSet/>
      <dgm:spPr/>
      <dgm:t>
        <a:bodyPr/>
        <a:lstStyle/>
        <a:p>
          <a:endParaRPr lang="en-ID"/>
        </a:p>
      </dgm:t>
    </dgm:pt>
    <dgm:pt modelId="{93D52B16-2FB3-4BA4-822D-DC1BB156B837}" type="sibTrans" cxnId="{BE98DBA4-3443-40E2-81D4-08750E7D270D}">
      <dgm:prSet/>
      <dgm:spPr/>
      <dgm:t>
        <a:bodyPr/>
        <a:lstStyle/>
        <a:p>
          <a:endParaRPr lang="en-ID"/>
        </a:p>
      </dgm:t>
    </dgm:pt>
    <dgm:pt modelId="{60B1A496-3088-4629-8668-ECE57E5C15BA}" type="pres">
      <dgm:prSet presAssocID="{39891675-EA3E-48FE-A8A8-7AFBE00EE987}" presName="Name0" presStyleCnt="0">
        <dgm:presLayoutVars>
          <dgm:dir/>
          <dgm:animLvl val="lvl"/>
          <dgm:resizeHandles val="exact"/>
        </dgm:presLayoutVars>
      </dgm:prSet>
      <dgm:spPr/>
    </dgm:pt>
    <dgm:pt modelId="{9D17B251-724D-4A6F-9A19-D87EE6DC8F2C}" type="pres">
      <dgm:prSet presAssocID="{CAD6DBBD-FFB7-47A4-9525-C181030A3344}" presName="linNode" presStyleCnt="0"/>
      <dgm:spPr/>
    </dgm:pt>
    <dgm:pt modelId="{7DB18C87-AC0F-43C0-83BA-01C9A3B4E723}" type="pres">
      <dgm:prSet presAssocID="{CAD6DBBD-FFB7-47A4-9525-C181030A334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9EB37FB2-B218-4803-8CCC-AE2D6F58B69D}" type="pres">
      <dgm:prSet presAssocID="{CAD6DBBD-FFB7-47A4-9525-C181030A3344}" presName="descendantText" presStyleLbl="alignAccFollowNode1" presStyleIdx="0" presStyleCnt="3">
        <dgm:presLayoutVars>
          <dgm:bulletEnabled val="1"/>
        </dgm:presLayoutVars>
      </dgm:prSet>
      <dgm:spPr/>
    </dgm:pt>
    <dgm:pt modelId="{75B93102-8D4B-4777-9036-DC6B40562557}" type="pres">
      <dgm:prSet presAssocID="{5EDCD6B0-367B-417C-8F08-3121A5EC6959}" presName="sp" presStyleCnt="0"/>
      <dgm:spPr/>
    </dgm:pt>
    <dgm:pt modelId="{B8B2EDA4-AC0E-49FC-A12F-6221953484C0}" type="pres">
      <dgm:prSet presAssocID="{4C5A42DA-002D-4909-9C73-6642A6653070}" presName="linNode" presStyleCnt="0"/>
      <dgm:spPr/>
    </dgm:pt>
    <dgm:pt modelId="{F753ABB9-F9E5-4653-A279-7E9640737B58}" type="pres">
      <dgm:prSet presAssocID="{4C5A42DA-002D-4909-9C73-6642A665307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D6558DE-5FD5-4197-9DDF-DBD4ADC31E6B}" type="pres">
      <dgm:prSet presAssocID="{4C5A42DA-002D-4909-9C73-6642A6653070}" presName="descendantText" presStyleLbl="alignAccFollowNode1" presStyleIdx="1" presStyleCnt="3">
        <dgm:presLayoutVars>
          <dgm:bulletEnabled val="1"/>
        </dgm:presLayoutVars>
      </dgm:prSet>
      <dgm:spPr/>
    </dgm:pt>
    <dgm:pt modelId="{4A880C09-4CC0-4732-8A76-54B2654CF16B}" type="pres">
      <dgm:prSet presAssocID="{6A2DECF7-3B45-4761-93C2-6EB424BD2B63}" presName="sp" presStyleCnt="0"/>
      <dgm:spPr/>
    </dgm:pt>
    <dgm:pt modelId="{31DECCCE-BD9D-4B3F-8E76-2C5A96EEC076}" type="pres">
      <dgm:prSet presAssocID="{2F323417-F1B0-4847-BCFF-FC84146726D0}" presName="linNode" presStyleCnt="0"/>
      <dgm:spPr/>
    </dgm:pt>
    <dgm:pt modelId="{31BF1733-1B48-4EC5-BFEF-E4F7147B2375}" type="pres">
      <dgm:prSet presAssocID="{2F323417-F1B0-4847-BCFF-FC84146726D0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D729F70-86AD-4F43-9235-D2A7C8B66C0B}" type="pres">
      <dgm:prSet presAssocID="{2F323417-F1B0-4847-BCFF-FC84146726D0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F89E317-A53C-4CAB-8632-70DAB17D39FC}" srcId="{39891675-EA3E-48FE-A8A8-7AFBE00EE987}" destId="{CAD6DBBD-FFB7-47A4-9525-C181030A3344}" srcOrd="0" destOrd="0" parTransId="{0B9A90EB-C910-4BC3-A8BF-BF1468766CFA}" sibTransId="{5EDCD6B0-367B-417C-8F08-3121A5EC6959}"/>
    <dgm:cxn modelId="{E3A7CC1C-1765-4619-B31B-7FF3559BBCC9}" type="presOf" srcId="{3592FA02-2119-4376-978B-04583D2C08CD}" destId="{5D729F70-86AD-4F43-9235-D2A7C8B66C0B}" srcOrd="0" destOrd="0" presId="urn:microsoft.com/office/officeart/2005/8/layout/vList5"/>
    <dgm:cxn modelId="{3964152B-9C00-417A-9A73-BEE07FEC2955}" type="presOf" srcId="{8576B7DC-F255-4FB0-9AA5-199833888BBE}" destId="{9EB37FB2-B218-4803-8CCC-AE2D6F58B69D}" srcOrd="0" destOrd="0" presId="urn:microsoft.com/office/officeart/2005/8/layout/vList5"/>
    <dgm:cxn modelId="{D255543C-5286-4189-A863-8EC547DCAA43}" type="presOf" srcId="{39891675-EA3E-48FE-A8A8-7AFBE00EE987}" destId="{60B1A496-3088-4629-8668-ECE57E5C15BA}" srcOrd="0" destOrd="0" presId="urn:microsoft.com/office/officeart/2005/8/layout/vList5"/>
    <dgm:cxn modelId="{61835D3F-7756-42CE-AB51-D9C67CECE561}" srcId="{39891675-EA3E-48FE-A8A8-7AFBE00EE987}" destId="{4C5A42DA-002D-4909-9C73-6642A6653070}" srcOrd="1" destOrd="0" parTransId="{7F49E987-2066-4635-83E5-D6F09B411A72}" sibTransId="{6A2DECF7-3B45-4761-93C2-6EB424BD2B63}"/>
    <dgm:cxn modelId="{C05E755F-7390-413F-8E5E-1F663544A906}" srcId="{4C5A42DA-002D-4909-9C73-6642A6653070}" destId="{F519A783-9390-4BAA-998B-5591517FC7A7}" srcOrd="0" destOrd="0" parTransId="{3DF693BE-B8D4-4600-A102-AEF5A40E2233}" sibTransId="{FEEAFBBE-9B4D-4FBA-9BC3-25C14AC0DA09}"/>
    <dgm:cxn modelId="{CB034066-154B-4249-817E-B9970CD70288}" srcId="{39891675-EA3E-48FE-A8A8-7AFBE00EE987}" destId="{2F323417-F1B0-4847-BCFF-FC84146726D0}" srcOrd="2" destOrd="0" parTransId="{4D36FE2D-9502-49C2-AFD1-A9F90B75C5CC}" sibTransId="{0259A69B-A473-4403-A283-7895C9C07D95}"/>
    <dgm:cxn modelId="{BE98DBA4-3443-40E2-81D4-08750E7D270D}" srcId="{2F323417-F1B0-4847-BCFF-FC84146726D0}" destId="{3592FA02-2119-4376-978B-04583D2C08CD}" srcOrd="0" destOrd="0" parTransId="{A8E70D86-1A04-4D42-88D2-F8F221047A38}" sibTransId="{93D52B16-2FB3-4BA4-822D-DC1BB156B837}"/>
    <dgm:cxn modelId="{475E3CA7-9E6E-4DD2-80C6-783C2045C60F}" type="presOf" srcId="{F519A783-9390-4BAA-998B-5591517FC7A7}" destId="{1D6558DE-5FD5-4197-9DDF-DBD4ADC31E6B}" srcOrd="0" destOrd="0" presId="urn:microsoft.com/office/officeart/2005/8/layout/vList5"/>
    <dgm:cxn modelId="{A01465AB-45E0-4773-8F4D-622FFB8C08F0}" type="presOf" srcId="{2F323417-F1B0-4847-BCFF-FC84146726D0}" destId="{31BF1733-1B48-4EC5-BFEF-E4F7147B2375}" srcOrd="0" destOrd="0" presId="urn:microsoft.com/office/officeart/2005/8/layout/vList5"/>
    <dgm:cxn modelId="{709FE6AB-C1A9-41A8-A082-F365E8247D6F}" srcId="{CAD6DBBD-FFB7-47A4-9525-C181030A3344}" destId="{8576B7DC-F255-4FB0-9AA5-199833888BBE}" srcOrd="0" destOrd="0" parTransId="{F1F195CE-2FB6-485F-9BA8-D8FFFF736397}" sibTransId="{CB322CE8-A31D-4A0B-8714-752C4B400A12}"/>
    <dgm:cxn modelId="{CD027CEA-92DD-4ABA-9417-BB5DD2DD93A0}" type="presOf" srcId="{4C5A42DA-002D-4909-9C73-6642A6653070}" destId="{F753ABB9-F9E5-4653-A279-7E9640737B58}" srcOrd="0" destOrd="0" presId="urn:microsoft.com/office/officeart/2005/8/layout/vList5"/>
    <dgm:cxn modelId="{3A6FBDF1-2891-447D-B8CB-4B2F46BE2B04}" type="presOf" srcId="{CAD6DBBD-FFB7-47A4-9525-C181030A3344}" destId="{7DB18C87-AC0F-43C0-83BA-01C9A3B4E723}" srcOrd="0" destOrd="0" presId="urn:microsoft.com/office/officeart/2005/8/layout/vList5"/>
    <dgm:cxn modelId="{390B7F71-2D5E-499E-B89C-29016D406E1D}" type="presParOf" srcId="{60B1A496-3088-4629-8668-ECE57E5C15BA}" destId="{9D17B251-724D-4A6F-9A19-D87EE6DC8F2C}" srcOrd="0" destOrd="0" presId="urn:microsoft.com/office/officeart/2005/8/layout/vList5"/>
    <dgm:cxn modelId="{06D7D092-D4D2-4939-AE16-228FA5DC346D}" type="presParOf" srcId="{9D17B251-724D-4A6F-9A19-D87EE6DC8F2C}" destId="{7DB18C87-AC0F-43C0-83BA-01C9A3B4E723}" srcOrd="0" destOrd="0" presId="urn:microsoft.com/office/officeart/2005/8/layout/vList5"/>
    <dgm:cxn modelId="{91B896FB-5FA2-4385-9331-3AE354FCFB00}" type="presParOf" srcId="{9D17B251-724D-4A6F-9A19-D87EE6DC8F2C}" destId="{9EB37FB2-B218-4803-8CCC-AE2D6F58B69D}" srcOrd="1" destOrd="0" presId="urn:microsoft.com/office/officeart/2005/8/layout/vList5"/>
    <dgm:cxn modelId="{F183D29A-F824-4D92-914D-1BD7DFC360A6}" type="presParOf" srcId="{60B1A496-3088-4629-8668-ECE57E5C15BA}" destId="{75B93102-8D4B-4777-9036-DC6B40562557}" srcOrd="1" destOrd="0" presId="urn:microsoft.com/office/officeart/2005/8/layout/vList5"/>
    <dgm:cxn modelId="{EA289341-BCC5-41CB-B492-563D47DE6205}" type="presParOf" srcId="{60B1A496-3088-4629-8668-ECE57E5C15BA}" destId="{B8B2EDA4-AC0E-49FC-A12F-6221953484C0}" srcOrd="2" destOrd="0" presId="urn:microsoft.com/office/officeart/2005/8/layout/vList5"/>
    <dgm:cxn modelId="{DDF2E41B-7BD5-4ABE-946D-6928E9A4D7A6}" type="presParOf" srcId="{B8B2EDA4-AC0E-49FC-A12F-6221953484C0}" destId="{F753ABB9-F9E5-4653-A279-7E9640737B58}" srcOrd="0" destOrd="0" presId="urn:microsoft.com/office/officeart/2005/8/layout/vList5"/>
    <dgm:cxn modelId="{AE9103FF-8B1A-4B00-AE48-78CBAD022475}" type="presParOf" srcId="{B8B2EDA4-AC0E-49FC-A12F-6221953484C0}" destId="{1D6558DE-5FD5-4197-9DDF-DBD4ADC31E6B}" srcOrd="1" destOrd="0" presId="urn:microsoft.com/office/officeart/2005/8/layout/vList5"/>
    <dgm:cxn modelId="{DF815A9A-DB68-4438-A5C8-E166180292A6}" type="presParOf" srcId="{60B1A496-3088-4629-8668-ECE57E5C15BA}" destId="{4A880C09-4CC0-4732-8A76-54B2654CF16B}" srcOrd="3" destOrd="0" presId="urn:microsoft.com/office/officeart/2005/8/layout/vList5"/>
    <dgm:cxn modelId="{6483E63C-7640-4AD6-945F-5B3E4AAA4582}" type="presParOf" srcId="{60B1A496-3088-4629-8668-ECE57E5C15BA}" destId="{31DECCCE-BD9D-4B3F-8E76-2C5A96EEC076}" srcOrd="4" destOrd="0" presId="urn:microsoft.com/office/officeart/2005/8/layout/vList5"/>
    <dgm:cxn modelId="{DB4350BA-5A5D-4C5A-809B-32B578668B79}" type="presParOf" srcId="{31DECCCE-BD9D-4B3F-8E76-2C5A96EEC076}" destId="{31BF1733-1B48-4EC5-BFEF-E4F7147B2375}" srcOrd="0" destOrd="0" presId="urn:microsoft.com/office/officeart/2005/8/layout/vList5"/>
    <dgm:cxn modelId="{A2233950-7E85-45F9-B885-E2D4C82EA3A7}" type="presParOf" srcId="{31DECCCE-BD9D-4B3F-8E76-2C5A96EEC076}" destId="{5D729F70-86AD-4F43-9235-D2A7C8B66C0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0147D3-171C-4B8C-92AC-3D5227451AA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D"/>
        </a:p>
      </dgm:t>
    </dgm:pt>
    <dgm:pt modelId="{97FE20EA-4608-44D1-B424-1B05874DFEBA}">
      <dgm:prSet/>
      <dgm:spPr/>
      <dgm:t>
        <a:bodyPr/>
        <a:lstStyle/>
        <a:p>
          <a:r>
            <a:rPr lang="en-ID" b="0" i="0"/>
            <a:t>Stable hemodynamics</a:t>
          </a:r>
          <a:endParaRPr lang="en-ID"/>
        </a:p>
      </dgm:t>
    </dgm:pt>
    <dgm:pt modelId="{2E60336F-2D4E-48C0-97EE-98D32F4D60E0}" type="parTrans" cxnId="{AF5505C1-A7B2-45C2-AA70-DE7EFB3280A5}">
      <dgm:prSet/>
      <dgm:spPr/>
      <dgm:t>
        <a:bodyPr/>
        <a:lstStyle/>
        <a:p>
          <a:endParaRPr lang="en-ID"/>
        </a:p>
      </dgm:t>
    </dgm:pt>
    <dgm:pt modelId="{E7E7B17D-2222-4F7E-812E-9F472EEF4B4F}" type="sibTrans" cxnId="{AF5505C1-A7B2-45C2-AA70-DE7EFB3280A5}">
      <dgm:prSet/>
      <dgm:spPr/>
      <dgm:t>
        <a:bodyPr/>
        <a:lstStyle/>
        <a:p>
          <a:endParaRPr lang="en-ID"/>
        </a:p>
      </dgm:t>
    </dgm:pt>
    <dgm:pt modelId="{E2FC6363-3CDB-4DDA-AEDB-CB2DBFE16016}">
      <dgm:prSet/>
      <dgm:spPr/>
      <dgm:t>
        <a:bodyPr/>
        <a:lstStyle/>
        <a:p>
          <a:r>
            <a:rPr lang="en-ID" b="0" i="0"/>
            <a:t>No hypoxemia, no hypercapnia</a:t>
          </a:r>
          <a:endParaRPr lang="en-ID"/>
        </a:p>
      </dgm:t>
    </dgm:pt>
    <dgm:pt modelId="{8FD9FF3F-D1DF-45A3-B358-18D2380CAEF4}" type="parTrans" cxnId="{B92966FC-C3ED-4B29-8FBF-A9FB6FC62C0C}">
      <dgm:prSet/>
      <dgm:spPr/>
      <dgm:t>
        <a:bodyPr/>
        <a:lstStyle/>
        <a:p>
          <a:endParaRPr lang="en-ID"/>
        </a:p>
      </dgm:t>
    </dgm:pt>
    <dgm:pt modelId="{FB45D7A0-C9E6-4852-A6C3-1DFD8388AF76}" type="sibTrans" cxnId="{B92966FC-C3ED-4B29-8FBF-A9FB6FC62C0C}">
      <dgm:prSet/>
      <dgm:spPr/>
      <dgm:t>
        <a:bodyPr/>
        <a:lstStyle/>
        <a:p>
          <a:endParaRPr lang="en-ID"/>
        </a:p>
      </dgm:t>
    </dgm:pt>
    <dgm:pt modelId="{731BEF83-4711-4690-8026-F17727B5CE5B}">
      <dgm:prSet/>
      <dgm:spPr/>
      <dgm:t>
        <a:bodyPr/>
        <a:lstStyle/>
        <a:p>
          <a:r>
            <a:rPr lang="en-ID" b="0" i="0"/>
            <a:t>Lactate &lt;2 mmol/L</a:t>
          </a:r>
          <a:endParaRPr lang="en-ID"/>
        </a:p>
      </dgm:t>
    </dgm:pt>
    <dgm:pt modelId="{CBAAC0E0-6A5D-49B4-A5F2-022C734923FB}" type="parTrans" cxnId="{48B0496D-AD64-4F45-BFD5-CB5A5D6DC7A8}">
      <dgm:prSet/>
      <dgm:spPr/>
      <dgm:t>
        <a:bodyPr/>
        <a:lstStyle/>
        <a:p>
          <a:endParaRPr lang="en-ID"/>
        </a:p>
      </dgm:t>
    </dgm:pt>
    <dgm:pt modelId="{7B67B8C8-EB2B-4C68-BC11-5FDDEBA13198}" type="sibTrans" cxnId="{48B0496D-AD64-4F45-BFD5-CB5A5D6DC7A8}">
      <dgm:prSet/>
      <dgm:spPr/>
      <dgm:t>
        <a:bodyPr/>
        <a:lstStyle/>
        <a:p>
          <a:endParaRPr lang="en-ID"/>
        </a:p>
      </dgm:t>
    </dgm:pt>
    <dgm:pt modelId="{EDEB4B07-565D-4736-A24B-5F88B1E60F58}">
      <dgm:prSet/>
      <dgm:spPr/>
      <dgm:t>
        <a:bodyPr/>
        <a:lstStyle/>
        <a:p>
          <a:r>
            <a:rPr lang="en-ID" b="0" i="0"/>
            <a:t>Normal coagulation</a:t>
          </a:r>
          <a:endParaRPr lang="en-ID"/>
        </a:p>
      </dgm:t>
    </dgm:pt>
    <dgm:pt modelId="{FFA4E284-BF7B-444B-A1A2-2D19BD5197E0}" type="parTrans" cxnId="{A7A22AC8-4B44-4687-8E74-295A668C42E2}">
      <dgm:prSet/>
      <dgm:spPr/>
      <dgm:t>
        <a:bodyPr/>
        <a:lstStyle/>
        <a:p>
          <a:endParaRPr lang="en-ID"/>
        </a:p>
      </dgm:t>
    </dgm:pt>
    <dgm:pt modelId="{742F1886-7227-4C7B-88E6-2A7FABAE3F44}" type="sibTrans" cxnId="{A7A22AC8-4B44-4687-8E74-295A668C42E2}">
      <dgm:prSet/>
      <dgm:spPr/>
      <dgm:t>
        <a:bodyPr/>
        <a:lstStyle/>
        <a:p>
          <a:endParaRPr lang="en-ID"/>
        </a:p>
      </dgm:t>
    </dgm:pt>
    <dgm:pt modelId="{B7B014E6-5E84-4ADE-8C57-CF499CF59476}">
      <dgm:prSet/>
      <dgm:spPr/>
      <dgm:t>
        <a:bodyPr/>
        <a:lstStyle/>
        <a:p>
          <a:r>
            <a:rPr lang="en-ID" b="0" i="0"/>
            <a:t>Normothermia</a:t>
          </a:r>
          <a:endParaRPr lang="en-ID"/>
        </a:p>
      </dgm:t>
    </dgm:pt>
    <dgm:pt modelId="{01F92625-6A14-44F4-A59D-434020474ECC}" type="parTrans" cxnId="{2A247C92-5B8C-4A22-A8EE-B6C0696FAA06}">
      <dgm:prSet/>
      <dgm:spPr/>
      <dgm:t>
        <a:bodyPr/>
        <a:lstStyle/>
        <a:p>
          <a:endParaRPr lang="en-ID"/>
        </a:p>
      </dgm:t>
    </dgm:pt>
    <dgm:pt modelId="{B0B12C52-F172-427A-97E9-D94C85B24579}" type="sibTrans" cxnId="{2A247C92-5B8C-4A22-A8EE-B6C0696FAA06}">
      <dgm:prSet/>
      <dgm:spPr/>
      <dgm:t>
        <a:bodyPr/>
        <a:lstStyle/>
        <a:p>
          <a:endParaRPr lang="en-ID"/>
        </a:p>
      </dgm:t>
    </dgm:pt>
    <dgm:pt modelId="{1E97902C-CA9E-4A58-9F54-B565FC9DB95D}">
      <dgm:prSet/>
      <dgm:spPr/>
      <dgm:t>
        <a:bodyPr/>
        <a:lstStyle/>
        <a:p>
          <a:r>
            <a:rPr lang="en-ID" b="0" i="0"/>
            <a:t>Urine output &gt;1 mL/kg/hour</a:t>
          </a:r>
          <a:endParaRPr lang="en-ID"/>
        </a:p>
      </dgm:t>
    </dgm:pt>
    <dgm:pt modelId="{F5AAAB0A-74A1-408E-8EDB-F8649D91CCEA}" type="parTrans" cxnId="{2929C3BE-8D07-4B21-B708-36B934EB99B5}">
      <dgm:prSet/>
      <dgm:spPr/>
      <dgm:t>
        <a:bodyPr/>
        <a:lstStyle/>
        <a:p>
          <a:endParaRPr lang="en-ID"/>
        </a:p>
      </dgm:t>
    </dgm:pt>
    <dgm:pt modelId="{E8B61292-09E4-4346-8620-AE258ECB9776}" type="sibTrans" cxnId="{2929C3BE-8D07-4B21-B708-36B934EB99B5}">
      <dgm:prSet/>
      <dgm:spPr/>
      <dgm:t>
        <a:bodyPr/>
        <a:lstStyle/>
        <a:p>
          <a:endParaRPr lang="en-ID"/>
        </a:p>
      </dgm:t>
    </dgm:pt>
    <dgm:pt modelId="{E153B716-4C7B-44C4-8392-04A294085588}">
      <dgm:prSet/>
      <dgm:spPr/>
      <dgm:t>
        <a:bodyPr/>
        <a:lstStyle/>
        <a:p>
          <a:r>
            <a:rPr lang="en-ID" b="0" i="0"/>
            <a:t>No vasopressor/inotropic support needed</a:t>
          </a:r>
          <a:endParaRPr lang="en-ID"/>
        </a:p>
      </dgm:t>
    </dgm:pt>
    <dgm:pt modelId="{198C04A2-D54F-4A67-8B17-5BD26774AC2B}" type="parTrans" cxnId="{F5794838-E6D7-4969-9AF0-A8B27D914D1B}">
      <dgm:prSet/>
      <dgm:spPr/>
      <dgm:t>
        <a:bodyPr/>
        <a:lstStyle/>
        <a:p>
          <a:endParaRPr lang="en-ID"/>
        </a:p>
      </dgm:t>
    </dgm:pt>
    <dgm:pt modelId="{47D94829-849B-4E76-914B-752D797DDEA2}" type="sibTrans" cxnId="{F5794838-E6D7-4969-9AF0-A8B27D914D1B}">
      <dgm:prSet/>
      <dgm:spPr/>
      <dgm:t>
        <a:bodyPr/>
        <a:lstStyle/>
        <a:p>
          <a:endParaRPr lang="en-ID"/>
        </a:p>
      </dgm:t>
    </dgm:pt>
    <dgm:pt modelId="{DD86FE4C-A617-4DFC-A458-B54A5DC15803}" type="pres">
      <dgm:prSet presAssocID="{6B0147D3-171C-4B8C-92AC-3D5227451AAF}" presName="Name0" presStyleCnt="0">
        <dgm:presLayoutVars>
          <dgm:chMax val="7"/>
          <dgm:chPref val="7"/>
          <dgm:dir/>
        </dgm:presLayoutVars>
      </dgm:prSet>
      <dgm:spPr/>
    </dgm:pt>
    <dgm:pt modelId="{EB10B340-79E4-4770-A2CA-E5676DD79F65}" type="pres">
      <dgm:prSet presAssocID="{6B0147D3-171C-4B8C-92AC-3D5227451AAF}" presName="Name1" presStyleCnt="0"/>
      <dgm:spPr/>
    </dgm:pt>
    <dgm:pt modelId="{1911243D-2DE5-4E1C-A0F9-8B2765B75D88}" type="pres">
      <dgm:prSet presAssocID="{6B0147D3-171C-4B8C-92AC-3D5227451AAF}" presName="cycle" presStyleCnt="0"/>
      <dgm:spPr/>
    </dgm:pt>
    <dgm:pt modelId="{51EB4A92-AEB0-45B3-82C2-FA6964DC0C09}" type="pres">
      <dgm:prSet presAssocID="{6B0147D3-171C-4B8C-92AC-3D5227451AAF}" presName="srcNode" presStyleLbl="node1" presStyleIdx="0" presStyleCnt="7"/>
      <dgm:spPr/>
    </dgm:pt>
    <dgm:pt modelId="{C3921BE7-3A76-46DA-91B8-2460B020A0A6}" type="pres">
      <dgm:prSet presAssocID="{6B0147D3-171C-4B8C-92AC-3D5227451AAF}" presName="conn" presStyleLbl="parChTrans1D2" presStyleIdx="0" presStyleCnt="1"/>
      <dgm:spPr/>
    </dgm:pt>
    <dgm:pt modelId="{25E1B8A4-F0F5-41C6-8410-E7DA1ADF7FA6}" type="pres">
      <dgm:prSet presAssocID="{6B0147D3-171C-4B8C-92AC-3D5227451AAF}" presName="extraNode" presStyleLbl="node1" presStyleIdx="0" presStyleCnt="7"/>
      <dgm:spPr/>
    </dgm:pt>
    <dgm:pt modelId="{383123A5-AA72-4228-9C8F-514A4CC02FBF}" type="pres">
      <dgm:prSet presAssocID="{6B0147D3-171C-4B8C-92AC-3D5227451AAF}" presName="dstNode" presStyleLbl="node1" presStyleIdx="0" presStyleCnt="7"/>
      <dgm:spPr/>
    </dgm:pt>
    <dgm:pt modelId="{7E67BA75-F2A5-4216-8FDD-951224A0CD97}" type="pres">
      <dgm:prSet presAssocID="{97FE20EA-4608-44D1-B424-1B05874DFEBA}" presName="text_1" presStyleLbl="node1" presStyleIdx="0" presStyleCnt="7">
        <dgm:presLayoutVars>
          <dgm:bulletEnabled val="1"/>
        </dgm:presLayoutVars>
      </dgm:prSet>
      <dgm:spPr/>
    </dgm:pt>
    <dgm:pt modelId="{178F8003-5AF1-4F00-8931-C210572C90E0}" type="pres">
      <dgm:prSet presAssocID="{97FE20EA-4608-44D1-B424-1B05874DFEBA}" presName="accent_1" presStyleCnt="0"/>
      <dgm:spPr/>
    </dgm:pt>
    <dgm:pt modelId="{332847D3-6E3D-4780-B83F-482DFEB3D3E6}" type="pres">
      <dgm:prSet presAssocID="{97FE20EA-4608-44D1-B424-1B05874DFEBA}" presName="accentRepeatNode" presStyleLbl="solidFgAcc1" presStyleIdx="0" presStyleCnt="7"/>
      <dgm:spPr/>
    </dgm:pt>
    <dgm:pt modelId="{B94DEA93-528C-4DA0-95CB-B039DF5083BC}" type="pres">
      <dgm:prSet presAssocID="{E2FC6363-3CDB-4DDA-AEDB-CB2DBFE16016}" presName="text_2" presStyleLbl="node1" presStyleIdx="1" presStyleCnt="7">
        <dgm:presLayoutVars>
          <dgm:bulletEnabled val="1"/>
        </dgm:presLayoutVars>
      </dgm:prSet>
      <dgm:spPr/>
    </dgm:pt>
    <dgm:pt modelId="{60ADEF9D-C027-4DD9-A728-CD0A4A9857DA}" type="pres">
      <dgm:prSet presAssocID="{E2FC6363-3CDB-4DDA-AEDB-CB2DBFE16016}" presName="accent_2" presStyleCnt="0"/>
      <dgm:spPr/>
    </dgm:pt>
    <dgm:pt modelId="{928F0B9E-4DA7-4B39-BAD8-44F890A67BEA}" type="pres">
      <dgm:prSet presAssocID="{E2FC6363-3CDB-4DDA-AEDB-CB2DBFE16016}" presName="accentRepeatNode" presStyleLbl="solidFgAcc1" presStyleIdx="1" presStyleCnt="7"/>
      <dgm:spPr/>
    </dgm:pt>
    <dgm:pt modelId="{064B3D92-B3AA-4A1D-A506-BBF2CC766BCF}" type="pres">
      <dgm:prSet presAssocID="{731BEF83-4711-4690-8026-F17727B5CE5B}" presName="text_3" presStyleLbl="node1" presStyleIdx="2" presStyleCnt="7">
        <dgm:presLayoutVars>
          <dgm:bulletEnabled val="1"/>
        </dgm:presLayoutVars>
      </dgm:prSet>
      <dgm:spPr/>
    </dgm:pt>
    <dgm:pt modelId="{FCAEB0B4-9F25-4C9F-B9D5-E0D976CCF354}" type="pres">
      <dgm:prSet presAssocID="{731BEF83-4711-4690-8026-F17727B5CE5B}" presName="accent_3" presStyleCnt="0"/>
      <dgm:spPr/>
    </dgm:pt>
    <dgm:pt modelId="{890D1B37-4081-45E0-83A1-D6F8F6132295}" type="pres">
      <dgm:prSet presAssocID="{731BEF83-4711-4690-8026-F17727B5CE5B}" presName="accentRepeatNode" presStyleLbl="solidFgAcc1" presStyleIdx="2" presStyleCnt="7"/>
      <dgm:spPr/>
    </dgm:pt>
    <dgm:pt modelId="{6E24C6B8-BABA-47FA-96D3-F9074769076C}" type="pres">
      <dgm:prSet presAssocID="{EDEB4B07-565D-4736-A24B-5F88B1E60F58}" presName="text_4" presStyleLbl="node1" presStyleIdx="3" presStyleCnt="7">
        <dgm:presLayoutVars>
          <dgm:bulletEnabled val="1"/>
        </dgm:presLayoutVars>
      </dgm:prSet>
      <dgm:spPr/>
    </dgm:pt>
    <dgm:pt modelId="{78C04853-2697-45CF-B27D-F29E32A24639}" type="pres">
      <dgm:prSet presAssocID="{EDEB4B07-565D-4736-A24B-5F88B1E60F58}" presName="accent_4" presStyleCnt="0"/>
      <dgm:spPr/>
    </dgm:pt>
    <dgm:pt modelId="{FD825BD2-C50B-4AF3-9579-FE210C596004}" type="pres">
      <dgm:prSet presAssocID="{EDEB4B07-565D-4736-A24B-5F88B1E60F58}" presName="accentRepeatNode" presStyleLbl="solidFgAcc1" presStyleIdx="3" presStyleCnt="7"/>
      <dgm:spPr/>
    </dgm:pt>
    <dgm:pt modelId="{303382D1-6719-4464-80B4-0460BADBEBF6}" type="pres">
      <dgm:prSet presAssocID="{B7B014E6-5E84-4ADE-8C57-CF499CF59476}" presName="text_5" presStyleLbl="node1" presStyleIdx="4" presStyleCnt="7">
        <dgm:presLayoutVars>
          <dgm:bulletEnabled val="1"/>
        </dgm:presLayoutVars>
      </dgm:prSet>
      <dgm:spPr/>
    </dgm:pt>
    <dgm:pt modelId="{D0ECC704-1D15-452D-9111-E3D0559C6C66}" type="pres">
      <dgm:prSet presAssocID="{B7B014E6-5E84-4ADE-8C57-CF499CF59476}" presName="accent_5" presStyleCnt="0"/>
      <dgm:spPr/>
    </dgm:pt>
    <dgm:pt modelId="{14DF9296-9A9E-4D62-A52E-0FB08D2234AD}" type="pres">
      <dgm:prSet presAssocID="{B7B014E6-5E84-4ADE-8C57-CF499CF59476}" presName="accentRepeatNode" presStyleLbl="solidFgAcc1" presStyleIdx="4" presStyleCnt="7"/>
      <dgm:spPr/>
    </dgm:pt>
    <dgm:pt modelId="{1B47A65E-1E70-42CF-8E7D-3775A18E4961}" type="pres">
      <dgm:prSet presAssocID="{1E97902C-CA9E-4A58-9F54-B565FC9DB95D}" presName="text_6" presStyleLbl="node1" presStyleIdx="5" presStyleCnt="7">
        <dgm:presLayoutVars>
          <dgm:bulletEnabled val="1"/>
        </dgm:presLayoutVars>
      </dgm:prSet>
      <dgm:spPr/>
    </dgm:pt>
    <dgm:pt modelId="{E51CEDF7-AB28-41AA-823C-A3095C60F3FF}" type="pres">
      <dgm:prSet presAssocID="{1E97902C-CA9E-4A58-9F54-B565FC9DB95D}" presName="accent_6" presStyleCnt="0"/>
      <dgm:spPr/>
    </dgm:pt>
    <dgm:pt modelId="{B270B70A-AA99-4C16-B837-6FA427889815}" type="pres">
      <dgm:prSet presAssocID="{1E97902C-CA9E-4A58-9F54-B565FC9DB95D}" presName="accentRepeatNode" presStyleLbl="solidFgAcc1" presStyleIdx="5" presStyleCnt="7"/>
      <dgm:spPr/>
    </dgm:pt>
    <dgm:pt modelId="{5A14E53C-B1D3-4EF2-A11B-A9F5BDC04B71}" type="pres">
      <dgm:prSet presAssocID="{E153B716-4C7B-44C4-8392-04A294085588}" presName="text_7" presStyleLbl="node1" presStyleIdx="6" presStyleCnt="7">
        <dgm:presLayoutVars>
          <dgm:bulletEnabled val="1"/>
        </dgm:presLayoutVars>
      </dgm:prSet>
      <dgm:spPr/>
    </dgm:pt>
    <dgm:pt modelId="{1BF77A57-3516-4991-A4E8-14BC32E13AF1}" type="pres">
      <dgm:prSet presAssocID="{E153B716-4C7B-44C4-8392-04A294085588}" presName="accent_7" presStyleCnt="0"/>
      <dgm:spPr/>
    </dgm:pt>
    <dgm:pt modelId="{FA494B23-C5BB-47E7-9361-50F703DE14F7}" type="pres">
      <dgm:prSet presAssocID="{E153B716-4C7B-44C4-8392-04A294085588}" presName="accentRepeatNode" presStyleLbl="solidFgAcc1" presStyleIdx="6" presStyleCnt="7"/>
      <dgm:spPr/>
    </dgm:pt>
  </dgm:ptLst>
  <dgm:cxnLst>
    <dgm:cxn modelId="{C6C75D04-24B7-4E59-B5B9-04FEAEEBBD38}" type="presOf" srcId="{E7E7B17D-2222-4F7E-812E-9F472EEF4B4F}" destId="{C3921BE7-3A76-46DA-91B8-2460B020A0A6}" srcOrd="0" destOrd="0" presId="urn:microsoft.com/office/officeart/2008/layout/VerticalCurvedList"/>
    <dgm:cxn modelId="{34F90D13-F30F-4CBC-A5C9-A3D3C2EB5F00}" type="presOf" srcId="{EDEB4B07-565D-4736-A24B-5F88B1E60F58}" destId="{6E24C6B8-BABA-47FA-96D3-F9074769076C}" srcOrd="0" destOrd="0" presId="urn:microsoft.com/office/officeart/2008/layout/VerticalCurvedList"/>
    <dgm:cxn modelId="{BC9C9214-E58A-45C1-9C5D-458B839C70F2}" type="presOf" srcId="{E2FC6363-3CDB-4DDA-AEDB-CB2DBFE16016}" destId="{B94DEA93-528C-4DA0-95CB-B039DF5083BC}" srcOrd="0" destOrd="0" presId="urn:microsoft.com/office/officeart/2008/layout/VerticalCurvedList"/>
    <dgm:cxn modelId="{F5794838-E6D7-4969-9AF0-A8B27D914D1B}" srcId="{6B0147D3-171C-4B8C-92AC-3D5227451AAF}" destId="{E153B716-4C7B-44C4-8392-04A294085588}" srcOrd="6" destOrd="0" parTransId="{198C04A2-D54F-4A67-8B17-5BD26774AC2B}" sibTransId="{47D94829-849B-4E76-914B-752D797DDEA2}"/>
    <dgm:cxn modelId="{BCAAA55A-85C1-48ED-9253-9BCC6FAAC5CC}" type="presOf" srcId="{1E97902C-CA9E-4A58-9F54-B565FC9DB95D}" destId="{1B47A65E-1E70-42CF-8E7D-3775A18E4961}" srcOrd="0" destOrd="0" presId="urn:microsoft.com/office/officeart/2008/layout/VerticalCurvedList"/>
    <dgm:cxn modelId="{1BA36C69-AD05-4C80-BD28-08DDC605D8E4}" type="presOf" srcId="{6B0147D3-171C-4B8C-92AC-3D5227451AAF}" destId="{DD86FE4C-A617-4DFC-A458-B54A5DC15803}" srcOrd="0" destOrd="0" presId="urn:microsoft.com/office/officeart/2008/layout/VerticalCurvedList"/>
    <dgm:cxn modelId="{48B0496D-AD64-4F45-BFD5-CB5A5D6DC7A8}" srcId="{6B0147D3-171C-4B8C-92AC-3D5227451AAF}" destId="{731BEF83-4711-4690-8026-F17727B5CE5B}" srcOrd="2" destOrd="0" parTransId="{CBAAC0E0-6A5D-49B4-A5F2-022C734923FB}" sibTransId="{7B67B8C8-EB2B-4C68-BC11-5FDDEBA13198}"/>
    <dgm:cxn modelId="{A11AEE8D-C6FF-4261-B8F8-DC6D04EF04B7}" type="presOf" srcId="{E153B716-4C7B-44C4-8392-04A294085588}" destId="{5A14E53C-B1D3-4EF2-A11B-A9F5BDC04B71}" srcOrd="0" destOrd="0" presId="urn:microsoft.com/office/officeart/2008/layout/VerticalCurvedList"/>
    <dgm:cxn modelId="{63E1EA8F-D8D6-4A4D-ADE7-239AE1744FB3}" type="presOf" srcId="{97FE20EA-4608-44D1-B424-1B05874DFEBA}" destId="{7E67BA75-F2A5-4216-8FDD-951224A0CD97}" srcOrd="0" destOrd="0" presId="urn:microsoft.com/office/officeart/2008/layout/VerticalCurvedList"/>
    <dgm:cxn modelId="{2A247C92-5B8C-4A22-A8EE-B6C0696FAA06}" srcId="{6B0147D3-171C-4B8C-92AC-3D5227451AAF}" destId="{B7B014E6-5E84-4ADE-8C57-CF499CF59476}" srcOrd="4" destOrd="0" parTransId="{01F92625-6A14-44F4-A59D-434020474ECC}" sibTransId="{B0B12C52-F172-427A-97E9-D94C85B24579}"/>
    <dgm:cxn modelId="{475101A5-5575-4B63-A1A5-F36ECABE3E06}" type="presOf" srcId="{B7B014E6-5E84-4ADE-8C57-CF499CF59476}" destId="{303382D1-6719-4464-80B4-0460BADBEBF6}" srcOrd="0" destOrd="0" presId="urn:microsoft.com/office/officeart/2008/layout/VerticalCurvedList"/>
    <dgm:cxn modelId="{2929C3BE-8D07-4B21-B708-36B934EB99B5}" srcId="{6B0147D3-171C-4B8C-92AC-3D5227451AAF}" destId="{1E97902C-CA9E-4A58-9F54-B565FC9DB95D}" srcOrd="5" destOrd="0" parTransId="{F5AAAB0A-74A1-408E-8EDB-F8649D91CCEA}" sibTransId="{E8B61292-09E4-4346-8620-AE258ECB9776}"/>
    <dgm:cxn modelId="{AF5505C1-A7B2-45C2-AA70-DE7EFB3280A5}" srcId="{6B0147D3-171C-4B8C-92AC-3D5227451AAF}" destId="{97FE20EA-4608-44D1-B424-1B05874DFEBA}" srcOrd="0" destOrd="0" parTransId="{2E60336F-2D4E-48C0-97EE-98D32F4D60E0}" sibTransId="{E7E7B17D-2222-4F7E-812E-9F472EEF4B4F}"/>
    <dgm:cxn modelId="{A7A22AC8-4B44-4687-8E74-295A668C42E2}" srcId="{6B0147D3-171C-4B8C-92AC-3D5227451AAF}" destId="{EDEB4B07-565D-4736-A24B-5F88B1E60F58}" srcOrd="3" destOrd="0" parTransId="{FFA4E284-BF7B-444B-A1A2-2D19BD5197E0}" sibTransId="{742F1886-7227-4C7B-88E6-2A7FABAE3F44}"/>
    <dgm:cxn modelId="{5E52A5D6-32B7-48C4-B44B-F1078BC42E10}" type="presOf" srcId="{731BEF83-4711-4690-8026-F17727B5CE5B}" destId="{064B3D92-B3AA-4A1D-A506-BBF2CC766BCF}" srcOrd="0" destOrd="0" presId="urn:microsoft.com/office/officeart/2008/layout/VerticalCurvedList"/>
    <dgm:cxn modelId="{B92966FC-C3ED-4B29-8FBF-A9FB6FC62C0C}" srcId="{6B0147D3-171C-4B8C-92AC-3D5227451AAF}" destId="{E2FC6363-3CDB-4DDA-AEDB-CB2DBFE16016}" srcOrd="1" destOrd="0" parTransId="{8FD9FF3F-D1DF-45A3-B358-18D2380CAEF4}" sibTransId="{FB45D7A0-C9E6-4852-A6C3-1DFD8388AF76}"/>
    <dgm:cxn modelId="{CB0CE668-5ACA-4EC0-B020-E8E19547423F}" type="presParOf" srcId="{DD86FE4C-A617-4DFC-A458-B54A5DC15803}" destId="{EB10B340-79E4-4770-A2CA-E5676DD79F65}" srcOrd="0" destOrd="0" presId="urn:microsoft.com/office/officeart/2008/layout/VerticalCurvedList"/>
    <dgm:cxn modelId="{005942ED-DF79-48C5-AAAA-A192FA25D7F3}" type="presParOf" srcId="{EB10B340-79E4-4770-A2CA-E5676DD79F65}" destId="{1911243D-2DE5-4E1C-A0F9-8B2765B75D88}" srcOrd="0" destOrd="0" presId="urn:microsoft.com/office/officeart/2008/layout/VerticalCurvedList"/>
    <dgm:cxn modelId="{4483C6B9-29AF-435C-B3CC-4F1CB87F7BA0}" type="presParOf" srcId="{1911243D-2DE5-4E1C-A0F9-8B2765B75D88}" destId="{51EB4A92-AEB0-45B3-82C2-FA6964DC0C09}" srcOrd="0" destOrd="0" presId="urn:microsoft.com/office/officeart/2008/layout/VerticalCurvedList"/>
    <dgm:cxn modelId="{091F86F6-BFE7-498B-808E-5FE9A4995718}" type="presParOf" srcId="{1911243D-2DE5-4E1C-A0F9-8B2765B75D88}" destId="{C3921BE7-3A76-46DA-91B8-2460B020A0A6}" srcOrd="1" destOrd="0" presId="urn:microsoft.com/office/officeart/2008/layout/VerticalCurvedList"/>
    <dgm:cxn modelId="{A071B4A3-8B24-401F-88B7-0B12EB15E9A7}" type="presParOf" srcId="{1911243D-2DE5-4E1C-A0F9-8B2765B75D88}" destId="{25E1B8A4-F0F5-41C6-8410-E7DA1ADF7FA6}" srcOrd="2" destOrd="0" presId="urn:microsoft.com/office/officeart/2008/layout/VerticalCurvedList"/>
    <dgm:cxn modelId="{ECF70C79-0F43-45D7-BC25-A59331DC34A9}" type="presParOf" srcId="{1911243D-2DE5-4E1C-A0F9-8B2765B75D88}" destId="{383123A5-AA72-4228-9C8F-514A4CC02FBF}" srcOrd="3" destOrd="0" presId="urn:microsoft.com/office/officeart/2008/layout/VerticalCurvedList"/>
    <dgm:cxn modelId="{4766CE79-69FC-4090-8593-82182676A3E1}" type="presParOf" srcId="{EB10B340-79E4-4770-A2CA-E5676DD79F65}" destId="{7E67BA75-F2A5-4216-8FDD-951224A0CD97}" srcOrd="1" destOrd="0" presId="urn:microsoft.com/office/officeart/2008/layout/VerticalCurvedList"/>
    <dgm:cxn modelId="{792F4681-D270-4F8F-B528-DDA17B559F34}" type="presParOf" srcId="{EB10B340-79E4-4770-A2CA-E5676DD79F65}" destId="{178F8003-5AF1-4F00-8931-C210572C90E0}" srcOrd="2" destOrd="0" presId="urn:microsoft.com/office/officeart/2008/layout/VerticalCurvedList"/>
    <dgm:cxn modelId="{58CE24A5-F831-4671-B302-25104B3954E4}" type="presParOf" srcId="{178F8003-5AF1-4F00-8931-C210572C90E0}" destId="{332847D3-6E3D-4780-B83F-482DFEB3D3E6}" srcOrd="0" destOrd="0" presId="urn:microsoft.com/office/officeart/2008/layout/VerticalCurvedList"/>
    <dgm:cxn modelId="{D3F90355-D24B-4BCD-A9B1-B656D8885FBC}" type="presParOf" srcId="{EB10B340-79E4-4770-A2CA-E5676DD79F65}" destId="{B94DEA93-528C-4DA0-95CB-B039DF5083BC}" srcOrd="3" destOrd="0" presId="urn:microsoft.com/office/officeart/2008/layout/VerticalCurvedList"/>
    <dgm:cxn modelId="{B170F46E-EFF6-4B59-B4D1-9EC01E962B10}" type="presParOf" srcId="{EB10B340-79E4-4770-A2CA-E5676DD79F65}" destId="{60ADEF9D-C027-4DD9-A728-CD0A4A9857DA}" srcOrd="4" destOrd="0" presId="urn:microsoft.com/office/officeart/2008/layout/VerticalCurvedList"/>
    <dgm:cxn modelId="{82D05E5E-9226-4A40-A766-A9B2A45EAD3B}" type="presParOf" srcId="{60ADEF9D-C027-4DD9-A728-CD0A4A9857DA}" destId="{928F0B9E-4DA7-4B39-BAD8-44F890A67BEA}" srcOrd="0" destOrd="0" presId="urn:microsoft.com/office/officeart/2008/layout/VerticalCurvedList"/>
    <dgm:cxn modelId="{BB94BF3A-FEC6-468A-A7BC-B5C506B213B7}" type="presParOf" srcId="{EB10B340-79E4-4770-A2CA-E5676DD79F65}" destId="{064B3D92-B3AA-4A1D-A506-BBF2CC766BCF}" srcOrd="5" destOrd="0" presId="urn:microsoft.com/office/officeart/2008/layout/VerticalCurvedList"/>
    <dgm:cxn modelId="{F32A26B1-6DA2-46AE-ADDB-FE331EA05E57}" type="presParOf" srcId="{EB10B340-79E4-4770-A2CA-E5676DD79F65}" destId="{FCAEB0B4-9F25-4C9F-B9D5-E0D976CCF354}" srcOrd="6" destOrd="0" presId="urn:microsoft.com/office/officeart/2008/layout/VerticalCurvedList"/>
    <dgm:cxn modelId="{F8497179-6B85-4364-87B7-C3738B2E40C0}" type="presParOf" srcId="{FCAEB0B4-9F25-4C9F-B9D5-E0D976CCF354}" destId="{890D1B37-4081-45E0-83A1-D6F8F6132295}" srcOrd="0" destOrd="0" presId="urn:microsoft.com/office/officeart/2008/layout/VerticalCurvedList"/>
    <dgm:cxn modelId="{EDCE8A0D-843D-464A-94F0-E2F4117009FD}" type="presParOf" srcId="{EB10B340-79E4-4770-A2CA-E5676DD79F65}" destId="{6E24C6B8-BABA-47FA-96D3-F9074769076C}" srcOrd="7" destOrd="0" presId="urn:microsoft.com/office/officeart/2008/layout/VerticalCurvedList"/>
    <dgm:cxn modelId="{E014D804-3658-4DF6-BCB9-606442C88B29}" type="presParOf" srcId="{EB10B340-79E4-4770-A2CA-E5676DD79F65}" destId="{78C04853-2697-45CF-B27D-F29E32A24639}" srcOrd="8" destOrd="0" presId="urn:microsoft.com/office/officeart/2008/layout/VerticalCurvedList"/>
    <dgm:cxn modelId="{64FF5CF4-81FF-4799-803C-7D173BF3D739}" type="presParOf" srcId="{78C04853-2697-45CF-B27D-F29E32A24639}" destId="{FD825BD2-C50B-4AF3-9579-FE210C596004}" srcOrd="0" destOrd="0" presId="urn:microsoft.com/office/officeart/2008/layout/VerticalCurvedList"/>
    <dgm:cxn modelId="{4C4A0408-C970-46E3-8E74-4EF70C5FF176}" type="presParOf" srcId="{EB10B340-79E4-4770-A2CA-E5676DD79F65}" destId="{303382D1-6719-4464-80B4-0460BADBEBF6}" srcOrd="9" destOrd="0" presId="urn:microsoft.com/office/officeart/2008/layout/VerticalCurvedList"/>
    <dgm:cxn modelId="{1437E203-5B67-42CE-A9CC-85C746B93B66}" type="presParOf" srcId="{EB10B340-79E4-4770-A2CA-E5676DD79F65}" destId="{D0ECC704-1D15-452D-9111-E3D0559C6C66}" srcOrd="10" destOrd="0" presId="urn:microsoft.com/office/officeart/2008/layout/VerticalCurvedList"/>
    <dgm:cxn modelId="{878422E5-EDE0-45D8-999A-35B6C2AB0CB3}" type="presParOf" srcId="{D0ECC704-1D15-452D-9111-E3D0559C6C66}" destId="{14DF9296-9A9E-4D62-A52E-0FB08D2234AD}" srcOrd="0" destOrd="0" presId="urn:microsoft.com/office/officeart/2008/layout/VerticalCurvedList"/>
    <dgm:cxn modelId="{AE8FD927-3573-4F2B-AD3D-CA82859B2DCF}" type="presParOf" srcId="{EB10B340-79E4-4770-A2CA-E5676DD79F65}" destId="{1B47A65E-1E70-42CF-8E7D-3775A18E4961}" srcOrd="11" destOrd="0" presId="urn:microsoft.com/office/officeart/2008/layout/VerticalCurvedList"/>
    <dgm:cxn modelId="{79306BCE-7F86-4D82-B7BF-55897A0E4595}" type="presParOf" srcId="{EB10B340-79E4-4770-A2CA-E5676DD79F65}" destId="{E51CEDF7-AB28-41AA-823C-A3095C60F3FF}" srcOrd="12" destOrd="0" presId="urn:microsoft.com/office/officeart/2008/layout/VerticalCurvedList"/>
    <dgm:cxn modelId="{B4430B5D-CBBD-4583-B80E-EAF7850E4B12}" type="presParOf" srcId="{E51CEDF7-AB28-41AA-823C-A3095C60F3FF}" destId="{B270B70A-AA99-4C16-B837-6FA427889815}" srcOrd="0" destOrd="0" presId="urn:microsoft.com/office/officeart/2008/layout/VerticalCurvedList"/>
    <dgm:cxn modelId="{F7C3586D-DC43-4F1A-91D2-963C3DEAD76D}" type="presParOf" srcId="{EB10B340-79E4-4770-A2CA-E5676DD79F65}" destId="{5A14E53C-B1D3-4EF2-A11B-A9F5BDC04B71}" srcOrd="13" destOrd="0" presId="urn:microsoft.com/office/officeart/2008/layout/VerticalCurvedList"/>
    <dgm:cxn modelId="{D75101EA-327A-40E6-B9FF-29821551EDAE}" type="presParOf" srcId="{EB10B340-79E4-4770-A2CA-E5676DD79F65}" destId="{1BF77A57-3516-4991-A4E8-14BC32E13AF1}" srcOrd="14" destOrd="0" presId="urn:microsoft.com/office/officeart/2008/layout/VerticalCurvedList"/>
    <dgm:cxn modelId="{0BBA4EA0-4B3A-4258-B8B1-2C730EDDDA7E}" type="presParOf" srcId="{1BF77A57-3516-4991-A4E8-14BC32E13AF1}" destId="{FA494B23-C5BB-47E7-9361-50F703DE14F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308FE4-FDD5-4925-82A6-F59FABF3830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D"/>
        </a:p>
      </dgm:t>
    </dgm:pt>
    <dgm:pt modelId="{46AFDA13-8AFC-4B45-A906-FF91D63CBEED}">
      <dgm:prSet/>
      <dgm:spPr/>
      <dgm:t>
        <a:bodyPr/>
        <a:lstStyle/>
        <a:p>
          <a:r>
            <a:rPr lang="en-ID" b="1" i="0"/>
            <a:t>Activation of inflammatory cells</a:t>
          </a:r>
          <a:endParaRPr lang="en-ID"/>
        </a:p>
      </dgm:t>
    </dgm:pt>
    <dgm:pt modelId="{4A1500BC-47E4-4A19-B6D1-2F88828BF3A9}" type="parTrans" cxnId="{BA889451-BCCA-409C-B779-829E9DE55E28}">
      <dgm:prSet/>
      <dgm:spPr/>
      <dgm:t>
        <a:bodyPr/>
        <a:lstStyle/>
        <a:p>
          <a:endParaRPr lang="en-ID"/>
        </a:p>
      </dgm:t>
    </dgm:pt>
    <dgm:pt modelId="{57A4CB90-AFC0-4B5D-A5E4-9A566B2BFBE4}" type="sibTrans" cxnId="{BA889451-BCCA-409C-B779-829E9DE55E28}">
      <dgm:prSet/>
      <dgm:spPr/>
      <dgm:t>
        <a:bodyPr/>
        <a:lstStyle/>
        <a:p>
          <a:endParaRPr lang="en-ID"/>
        </a:p>
      </dgm:t>
    </dgm:pt>
    <dgm:pt modelId="{D03A0084-CAA6-40F7-8C11-47C86EE14766}">
      <dgm:prSet/>
      <dgm:spPr/>
      <dgm:t>
        <a:bodyPr/>
        <a:lstStyle/>
        <a:p>
          <a:r>
            <a:rPr lang="en-ID" b="0" i="0"/>
            <a:t>Polymorphonuclear leukocytes (PMNL), monocytes, lymphocytes, natural killer (NK) cells, and parenchymal cells become </a:t>
          </a:r>
          <a:r>
            <a:rPr lang="en-ID" b="1" i="0"/>
            <a:t>strongly activated</a:t>
          </a:r>
          <a:r>
            <a:rPr lang="en-ID" b="0" i="0"/>
            <a:t>, leading to </a:t>
          </a:r>
          <a:r>
            <a:rPr lang="en-ID" b="1" i="0"/>
            <a:t>widespread endothelial dysfunction</a:t>
          </a:r>
          <a:r>
            <a:rPr lang="en-ID" b="0" i="0"/>
            <a:t> in almost all vital organs and promoting the development of </a:t>
          </a:r>
          <a:r>
            <a:rPr lang="en-ID" b="1" i="0"/>
            <a:t>systemic inflammatory response syndrome (SIRS)</a:t>
          </a:r>
          <a:r>
            <a:rPr lang="en-ID" b="0" i="0"/>
            <a:t>.</a:t>
          </a:r>
          <a:endParaRPr lang="en-ID"/>
        </a:p>
      </dgm:t>
    </dgm:pt>
    <dgm:pt modelId="{C300B8B8-8583-4548-8CDE-D920B6BF1552}" type="parTrans" cxnId="{8E42EBBE-F34A-441E-9BC6-5BF88335A263}">
      <dgm:prSet/>
      <dgm:spPr/>
      <dgm:t>
        <a:bodyPr/>
        <a:lstStyle/>
        <a:p>
          <a:endParaRPr lang="en-ID"/>
        </a:p>
      </dgm:t>
    </dgm:pt>
    <dgm:pt modelId="{B99DB769-2264-4956-A548-F59A5A66CFAE}" type="sibTrans" cxnId="{8E42EBBE-F34A-441E-9BC6-5BF88335A263}">
      <dgm:prSet/>
      <dgm:spPr/>
      <dgm:t>
        <a:bodyPr/>
        <a:lstStyle/>
        <a:p>
          <a:endParaRPr lang="en-ID"/>
        </a:p>
      </dgm:t>
    </dgm:pt>
    <dgm:pt modelId="{1F241476-3F88-4532-ACDA-374B4B850CE5}">
      <dgm:prSet/>
      <dgm:spPr/>
      <dgm:t>
        <a:bodyPr/>
        <a:lstStyle/>
        <a:p>
          <a:r>
            <a:rPr lang="en-ID" b="1" i="0"/>
            <a:t>Local mediators and tissue edema</a:t>
          </a:r>
          <a:endParaRPr lang="en-ID"/>
        </a:p>
      </dgm:t>
    </dgm:pt>
    <dgm:pt modelId="{9F7F1EFE-9093-48C4-9C94-E9BA3E9E7374}" type="parTrans" cxnId="{DCF85E6E-6004-44FC-8418-92AA510EEAF4}">
      <dgm:prSet/>
      <dgm:spPr/>
      <dgm:t>
        <a:bodyPr/>
        <a:lstStyle/>
        <a:p>
          <a:endParaRPr lang="en-ID"/>
        </a:p>
      </dgm:t>
    </dgm:pt>
    <dgm:pt modelId="{3CD992AC-4069-4050-8D55-BB8A24337E86}" type="sibTrans" cxnId="{DCF85E6E-6004-44FC-8418-92AA510EEAF4}">
      <dgm:prSet/>
      <dgm:spPr/>
      <dgm:t>
        <a:bodyPr/>
        <a:lstStyle/>
        <a:p>
          <a:endParaRPr lang="en-ID"/>
        </a:p>
      </dgm:t>
    </dgm:pt>
    <dgm:pt modelId="{96BB2153-483C-4DF7-AE87-FB7CE12EE7BE}">
      <dgm:prSet/>
      <dgm:spPr/>
      <dgm:t>
        <a:bodyPr/>
        <a:lstStyle/>
        <a:p>
          <a:r>
            <a:rPr lang="en-ID" b="0" i="0"/>
            <a:t>From damaged endothelial membranes, </a:t>
          </a:r>
          <a:r>
            <a:rPr lang="en-ID" b="1" i="0"/>
            <a:t>prostaglandins</a:t>
          </a:r>
          <a:r>
            <a:rPr lang="en-ID" b="0" i="0"/>
            <a:t> and </a:t>
          </a:r>
          <a:r>
            <a:rPr lang="en-ID" b="1" i="0"/>
            <a:t>thromboxanes</a:t>
          </a:r>
          <a:r>
            <a:rPr lang="en-ID" b="0" i="0"/>
            <a:t> are released, while interstitial mast cells produce </a:t>
          </a:r>
          <a:r>
            <a:rPr lang="en-ID" b="1" i="0"/>
            <a:t>histamine, bradykinin, and kallidin</a:t>
          </a:r>
          <a:r>
            <a:rPr lang="en-ID" b="0" i="0"/>
            <a:t>. These locally generated mediators </a:t>
          </a:r>
          <a:r>
            <a:rPr lang="en-ID" b="1" i="0"/>
            <a:t>increase capillary permeability</a:t>
          </a:r>
          <a:r>
            <a:rPr lang="en-ID" b="0" i="0"/>
            <a:t> and cause </a:t>
          </a:r>
          <a:r>
            <a:rPr lang="en-ID" b="1" i="0"/>
            <a:t>pronounced local tissue edema</a:t>
          </a:r>
          <a:r>
            <a:rPr lang="en-ID" b="0" i="0"/>
            <a:t>.</a:t>
          </a:r>
          <a:endParaRPr lang="en-ID"/>
        </a:p>
      </dgm:t>
    </dgm:pt>
    <dgm:pt modelId="{87DD0B0D-AE01-4BDD-81F9-EA42DEBCFC8A}" type="parTrans" cxnId="{C58C8630-48A2-4F86-BF29-340142C2162E}">
      <dgm:prSet/>
      <dgm:spPr/>
      <dgm:t>
        <a:bodyPr/>
        <a:lstStyle/>
        <a:p>
          <a:endParaRPr lang="en-ID"/>
        </a:p>
      </dgm:t>
    </dgm:pt>
    <dgm:pt modelId="{2F0E245F-47D2-421F-BAA2-D05758B50A9E}" type="sibTrans" cxnId="{C58C8630-48A2-4F86-BF29-340142C2162E}">
      <dgm:prSet/>
      <dgm:spPr/>
      <dgm:t>
        <a:bodyPr/>
        <a:lstStyle/>
        <a:p>
          <a:endParaRPr lang="en-ID"/>
        </a:p>
      </dgm:t>
    </dgm:pt>
    <dgm:pt modelId="{D757059E-4390-4791-A1EE-5C437C1BC4DD}">
      <dgm:prSet/>
      <dgm:spPr/>
      <dgm:t>
        <a:bodyPr/>
        <a:lstStyle/>
        <a:p>
          <a:r>
            <a:rPr lang="en-ID" b="1" i="0"/>
            <a:t>Alarmins, DAMPs, and aseptic SIRS/MODS</a:t>
          </a:r>
          <a:endParaRPr lang="en-ID"/>
        </a:p>
      </dgm:t>
    </dgm:pt>
    <dgm:pt modelId="{D903DB83-9250-48EE-9B03-0437998AAFA8}" type="parTrans" cxnId="{C7885CFB-CB95-452F-BE90-8482556E44E3}">
      <dgm:prSet/>
      <dgm:spPr/>
      <dgm:t>
        <a:bodyPr/>
        <a:lstStyle/>
        <a:p>
          <a:endParaRPr lang="en-ID"/>
        </a:p>
      </dgm:t>
    </dgm:pt>
    <dgm:pt modelId="{743FA51F-E503-4988-9FEE-F10A41EECB34}" type="sibTrans" cxnId="{C7885CFB-CB95-452F-BE90-8482556E44E3}">
      <dgm:prSet/>
      <dgm:spPr/>
      <dgm:t>
        <a:bodyPr/>
        <a:lstStyle/>
        <a:p>
          <a:endParaRPr lang="en-ID"/>
        </a:p>
      </dgm:t>
    </dgm:pt>
    <dgm:pt modelId="{B29FFFF0-2F82-42D3-9EDB-C2757755D401}">
      <dgm:prSet/>
      <dgm:spPr/>
      <dgm:t>
        <a:bodyPr/>
        <a:lstStyle/>
        <a:p>
          <a:r>
            <a:rPr lang="en-ID" b="1" i="0"/>
            <a:t>Alarmins</a:t>
          </a:r>
          <a:r>
            <a:rPr lang="en-ID" b="0" i="0"/>
            <a:t> act as potent chemoattractants and activators of antigen-presenting cells (APCs). They belong to </a:t>
          </a:r>
          <a:r>
            <a:rPr lang="en-ID" b="1" i="0"/>
            <a:t>damage-associated molecular patterns (DAMPs)</a:t>
          </a:r>
          <a:r>
            <a:rPr lang="en-ID" b="0" i="0"/>
            <a:t>, such as antibacterial peptides, </a:t>
          </a:r>
          <a:r>
            <a:rPr lang="en-ID" b="1" i="0"/>
            <a:t>S100 proteins</a:t>
          </a:r>
          <a:r>
            <a:rPr lang="en-ID" b="0" i="0"/>
            <a:t>, heat-shock proteins, and </a:t>
          </a:r>
          <a:r>
            <a:rPr lang="en-ID" b="1" i="0"/>
            <a:t>high-mobility group box 1 (HMGB1)</a:t>
          </a:r>
          <a:r>
            <a:rPr lang="en-ID" b="0" i="0"/>
            <a:t>. These molecules play a </a:t>
          </a:r>
          <a:r>
            <a:rPr lang="en-ID" b="1" i="0"/>
            <a:t>central role</a:t>
          </a:r>
          <a:r>
            <a:rPr lang="en-ID" b="0" i="0"/>
            <a:t> in driving </a:t>
          </a:r>
          <a:r>
            <a:rPr lang="en-ID" b="1" i="0"/>
            <a:t>“aseptic” SIRS</a:t>
          </a:r>
          <a:r>
            <a:rPr lang="en-ID" b="0" i="0"/>
            <a:t> and may ultimately lead to </a:t>
          </a:r>
          <a:r>
            <a:rPr lang="en-ID" b="1" i="0"/>
            <a:t>multiple organ dysfunction syndrome (MODS)</a:t>
          </a:r>
          <a:r>
            <a:rPr lang="en-ID" b="0" i="0"/>
            <a:t>.</a:t>
          </a:r>
          <a:endParaRPr lang="en-ID"/>
        </a:p>
      </dgm:t>
    </dgm:pt>
    <dgm:pt modelId="{A8EC663B-0DEB-4499-AF0C-EC48E8EEFDA7}" type="parTrans" cxnId="{91CFD28D-9E86-443D-8B90-DB211319BCF7}">
      <dgm:prSet/>
      <dgm:spPr/>
      <dgm:t>
        <a:bodyPr/>
        <a:lstStyle/>
        <a:p>
          <a:endParaRPr lang="en-ID"/>
        </a:p>
      </dgm:t>
    </dgm:pt>
    <dgm:pt modelId="{C9D1C711-7230-4753-AD9E-737F90824B39}" type="sibTrans" cxnId="{91CFD28D-9E86-443D-8B90-DB211319BCF7}">
      <dgm:prSet/>
      <dgm:spPr/>
      <dgm:t>
        <a:bodyPr/>
        <a:lstStyle/>
        <a:p>
          <a:endParaRPr lang="en-ID"/>
        </a:p>
      </dgm:t>
    </dgm:pt>
    <dgm:pt modelId="{EDE8BBE3-4C97-4DAC-AE95-17D07DA540E1}" type="pres">
      <dgm:prSet presAssocID="{A7308FE4-FDD5-4925-82A6-F59FABF3830F}" presName="linear" presStyleCnt="0">
        <dgm:presLayoutVars>
          <dgm:animLvl val="lvl"/>
          <dgm:resizeHandles val="exact"/>
        </dgm:presLayoutVars>
      </dgm:prSet>
      <dgm:spPr/>
    </dgm:pt>
    <dgm:pt modelId="{0E91860D-CC3F-418D-94D9-027278AE4A17}" type="pres">
      <dgm:prSet presAssocID="{46AFDA13-8AFC-4B45-A906-FF91D63CBEE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00FC6AC-2679-4E91-88BB-F7DF73BEEDA1}" type="pres">
      <dgm:prSet presAssocID="{46AFDA13-8AFC-4B45-A906-FF91D63CBEED}" presName="childText" presStyleLbl="revTx" presStyleIdx="0" presStyleCnt="3">
        <dgm:presLayoutVars>
          <dgm:bulletEnabled val="1"/>
        </dgm:presLayoutVars>
      </dgm:prSet>
      <dgm:spPr/>
    </dgm:pt>
    <dgm:pt modelId="{13DAE04C-8825-4986-B77C-B4F4EA97F2DC}" type="pres">
      <dgm:prSet presAssocID="{1F241476-3F88-4532-ACDA-374B4B850CE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0B7F84D-3570-4126-94DB-B74C8B6514DB}" type="pres">
      <dgm:prSet presAssocID="{1F241476-3F88-4532-ACDA-374B4B850CE5}" presName="childText" presStyleLbl="revTx" presStyleIdx="1" presStyleCnt="3">
        <dgm:presLayoutVars>
          <dgm:bulletEnabled val="1"/>
        </dgm:presLayoutVars>
      </dgm:prSet>
      <dgm:spPr/>
    </dgm:pt>
    <dgm:pt modelId="{7BF7A711-CCBE-42BB-8185-9DB774428CD8}" type="pres">
      <dgm:prSet presAssocID="{D757059E-4390-4791-A1EE-5C437C1BC4D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920E547-5C49-4326-BAA0-2320D3590289}" type="pres">
      <dgm:prSet presAssocID="{D757059E-4390-4791-A1EE-5C437C1BC4DD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51D7FF13-A23D-4EDA-B432-178A8C24B56B}" type="presOf" srcId="{D757059E-4390-4791-A1EE-5C437C1BC4DD}" destId="{7BF7A711-CCBE-42BB-8185-9DB774428CD8}" srcOrd="0" destOrd="0" presId="urn:microsoft.com/office/officeart/2005/8/layout/vList2"/>
    <dgm:cxn modelId="{48E5C415-C5EB-4778-81FC-EB5CCB32D9C6}" type="presOf" srcId="{A7308FE4-FDD5-4925-82A6-F59FABF3830F}" destId="{EDE8BBE3-4C97-4DAC-AE95-17D07DA540E1}" srcOrd="0" destOrd="0" presId="urn:microsoft.com/office/officeart/2005/8/layout/vList2"/>
    <dgm:cxn modelId="{C58C8630-48A2-4F86-BF29-340142C2162E}" srcId="{1F241476-3F88-4532-ACDA-374B4B850CE5}" destId="{96BB2153-483C-4DF7-AE87-FB7CE12EE7BE}" srcOrd="0" destOrd="0" parTransId="{87DD0B0D-AE01-4BDD-81F9-EA42DEBCFC8A}" sibTransId="{2F0E245F-47D2-421F-BAA2-D05758B50A9E}"/>
    <dgm:cxn modelId="{915F3034-0CDF-4205-991A-FE7ADB3B540B}" type="presOf" srcId="{1F241476-3F88-4532-ACDA-374B4B850CE5}" destId="{13DAE04C-8825-4986-B77C-B4F4EA97F2DC}" srcOrd="0" destOrd="0" presId="urn:microsoft.com/office/officeart/2005/8/layout/vList2"/>
    <dgm:cxn modelId="{9503414E-EE71-432E-8F92-4DADE107F6E5}" type="presOf" srcId="{B29FFFF0-2F82-42D3-9EDB-C2757755D401}" destId="{2920E547-5C49-4326-BAA0-2320D3590289}" srcOrd="0" destOrd="0" presId="urn:microsoft.com/office/officeart/2005/8/layout/vList2"/>
    <dgm:cxn modelId="{BA889451-BCCA-409C-B779-829E9DE55E28}" srcId="{A7308FE4-FDD5-4925-82A6-F59FABF3830F}" destId="{46AFDA13-8AFC-4B45-A906-FF91D63CBEED}" srcOrd="0" destOrd="0" parTransId="{4A1500BC-47E4-4A19-B6D1-2F88828BF3A9}" sibTransId="{57A4CB90-AFC0-4B5D-A5E4-9A566B2BFBE4}"/>
    <dgm:cxn modelId="{DCF85E6E-6004-44FC-8418-92AA510EEAF4}" srcId="{A7308FE4-FDD5-4925-82A6-F59FABF3830F}" destId="{1F241476-3F88-4532-ACDA-374B4B850CE5}" srcOrd="1" destOrd="0" parTransId="{9F7F1EFE-9093-48C4-9C94-E9BA3E9E7374}" sibTransId="{3CD992AC-4069-4050-8D55-BB8A24337E86}"/>
    <dgm:cxn modelId="{8C728171-B261-4612-AEEB-BF9193256DCF}" type="presOf" srcId="{96BB2153-483C-4DF7-AE87-FB7CE12EE7BE}" destId="{50B7F84D-3570-4126-94DB-B74C8B6514DB}" srcOrd="0" destOrd="0" presId="urn:microsoft.com/office/officeart/2005/8/layout/vList2"/>
    <dgm:cxn modelId="{91CFD28D-9E86-443D-8B90-DB211319BCF7}" srcId="{D757059E-4390-4791-A1EE-5C437C1BC4DD}" destId="{B29FFFF0-2F82-42D3-9EDB-C2757755D401}" srcOrd="0" destOrd="0" parTransId="{A8EC663B-0DEB-4499-AF0C-EC48E8EEFDA7}" sibTransId="{C9D1C711-7230-4753-AD9E-737F90824B39}"/>
    <dgm:cxn modelId="{F0D36FA4-E00D-4CB3-A3B7-CFEFE74F88C4}" type="presOf" srcId="{D03A0084-CAA6-40F7-8C11-47C86EE14766}" destId="{600FC6AC-2679-4E91-88BB-F7DF73BEEDA1}" srcOrd="0" destOrd="0" presId="urn:microsoft.com/office/officeart/2005/8/layout/vList2"/>
    <dgm:cxn modelId="{3E530BA8-6EE5-41C6-A786-0EED44E6C382}" type="presOf" srcId="{46AFDA13-8AFC-4B45-A906-FF91D63CBEED}" destId="{0E91860D-CC3F-418D-94D9-027278AE4A17}" srcOrd="0" destOrd="0" presId="urn:microsoft.com/office/officeart/2005/8/layout/vList2"/>
    <dgm:cxn modelId="{8E42EBBE-F34A-441E-9BC6-5BF88335A263}" srcId="{46AFDA13-8AFC-4B45-A906-FF91D63CBEED}" destId="{D03A0084-CAA6-40F7-8C11-47C86EE14766}" srcOrd="0" destOrd="0" parTransId="{C300B8B8-8583-4548-8CDE-D920B6BF1552}" sibTransId="{B99DB769-2264-4956-A548-F59A5A66CFAE}"/>
    <dgm:cxn modelId="{C7885CFB-CB95-452F-BE90-8482556E44E3}" srcId="{A7308FE4-FDD5-4925-82A6-F59FABF3830F}" destId="{D757059E-4390-4791-A1EE-5C437C1BC4DD}" srcOrd="2" destOrd="0" parTransId="{D903DB83-9250-48EE-9B03-0437998AAFA8}" sibTransId="{743FA51F-E503-4988-9FEE-F10A41EECB34}"/>
    <dgm:cxn modelId="{57801B20-FF01-4476-BDC9-11E8C3AE4F89}" type="presParOf" srcId="{EDE8BBE3-4C97-4DAC-AE95-17D07DA540E1}" destId="{0E91860D-CC3F-418D-94D9-027278AE4A17}" srcOrd="0" destOrd="0" presId="urn:microsoft.com/office/officeart/2005/8/layout/vList2"/>
    <dgm:cxn modelId="{818E9344-BD4C-4655-A006-144329B29954}" type="presParOf" srcId="{EDE8BBE3-4C97-4DAC-AE95-17D07DA540E1}" destId="{600FC6AC-2679-4E91-88BB-F7DF73BEEDA1}" srcOrd="1" destOrd="0" presId="urn:microsoft.com/office/officeart/2005/8/layout/vList2"/>
    <dgm:cxn modelId="{701BF276-1816-4D6D-8C9F-DB4F9712D28F}" type="presParOf" srcId="{EDE8BBE3-4C97-4DAC-AE95-17D07DA540E1}" destId="{13DAE04C-8825-4986-B77C-B4F4EA97F2DC}" srcOrd="2" destOrd="0" presId="urn:microsoft.com/office/officeart/2005/8/layout/vList2"/>
    <dgm:cxn modelId="{CDBD4786-156B-47D4-A98D-7C3A5DD2FBF7}" type="presParOf" srcId="{EDE8BBE3-4C97-4DAC-AE95-17D07DA540E1}" destId="{50B7F84D-3570-4126-94DB-B74C8B6514DB}" srcOrd="3" destOrd="0" presId="urn:microsoft.com/office/officeart/2005/8/layout/vList2"/>
    <dgm:cxn modelId="{CFEB510E-F54A-40B6-8AD9-46CF0D9FBAB1}" type="presParOf" srcId="{EDE8BBE3-4C97-4DAC-AE95-17D07DA540E1}" destId="{7BF7A711-CCBE-42BB-8185-9DB774428CD8}" srcOrd="4" destOrd="0" presId="urn:microsoft.com/office/officeart/2005/8/layout/vList2"/>
    <dgm:cxn modelId="{6CA58A66-5B97-4E5B-B8C9-D11DB4B7AF6B}" type="presParOf" srcId="{EDE8BBE3-4C97-4DAC-AE95-17D07DA540E1}" destId="{2920E547-5C49-4326-BAA0-2320D359028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5E534D-6262-4190-9DE3-E8A3F2E62BD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D"/>
        </a:p>
      </dgm:t>
    </dgm:pt>
    <dgm:pt modelId="{C502D070-CAA4-4A29-AAF8-5E1D0E8CA934}">
      <dgm:prSet/>
      <dgm:spPr/>
      <dgm:t>
        <a:bodyPr/>
        <a:lstStyle/>
        <a:p>
          <a:r>
            <a:rPr lang="en-ID" b="1" i="0"/>
            <a:t>Major cytokines in polytrauma</a:t>
          </a:r>
          <a:endParaRPr lang="en-ID"/>
        </a:p>
      </dgm:t>
    </dgm:pt>
    <dgm:pt modelId="{D7E95405-CAEF-4932-9388-11DB0795EE31}" type="parTrans" cxnId="{E34124FE-45BC-4EC9-A47D-ED63ECC8C1E4}">
      <dgm:prSet/>
      <dgm:spPr/>
      <dgm:t>
        <a:bodyPr/>
        <a:lstStyle/>
        <a:p>
          <a:endParaRPr lang="en-ID"/>
        </a:p>
      </dgm:t>
    </dgm:pt>
    <dgm:pt modelId="{4600B769-19E5-44EC-9C54-A4D677F183F6}" type="sibTrans" cxnId="{E34124FE-45BC-4EC9-A47D-ED63ECC8C1E4}">
      <dgm:prSet/>
      <dgm:spPr/>
      <dgm:t>
        <a:bodyPr/>
        <a:lstStyle/>
        <a:p>
          <a:endParaRPr lang="en-ID"/>
        </a:p>
      </dgm:t>
    </dgm:pt>
    <dgm:pt modelId="{4F8DAA49-E66A-4567-AE72-2FA21943C2B9}">
      <dgm:prSet/>
      <dgm:spPr/>
      <dgm:t>
        <a:bodyPr/>
        <a:lstStyle/>
        <a:p>
          <a:r>
            <a:rPr lang="en-ID" b="1" i="0"/>
            <a:t>Interleukin-1 (IL-1), IL-6, IL-8, IL-10, and tumor necrosis factor (TNF)</a:t>
          </a:r>
          <a:r>
            <a:rPr lang="en-ID" b="0" i="0"/>
            <a:t> are key cytokines that mediate </a:t>
          </a:r>
          <a:r>
            <a:rPr lang="en-ID" b="1" i="0"/>
            <a:t>cell-to-cell communication</a:t>
          </a:r>
          <a:r>
            <a:rPr lang="en-ID" b="0" i="0"/>
            <a:t> and play a major role in the development of </a:t>
          </a:r>
          <a:r>
            <a:rPr lang="en-ID" b="1" i="0"/>
            <a:t>SIRS</a:t>
          </a:r>
          <a:r>
            <a:rPr lang="en-ID" b="0" i="0"/>
            <a:t> and </a:t>
          </a:r>
          <a:r>
            <a:rPr lang="en-ID" b="1" i="0"/>
            <a:t>MODS</a:t>
          </a:r>
          <a:r>
            <a:rPr lang="en-ID" b="0" i="0"/>
            <a:t>.</a:t>
          </a:r>
          <a:endParaRPr lang="en-ID"/>
        </a:p>
      </dgm:t>
    </dgm:pt>
    <dgm:pt modelId="{19EEC25C-4B35-4829-A253-00CE691EA19C}" type="parTrans" cxnId="{2FBBA2CF-56E9-4A74-8EA5-F0EFC7EECD76}">
      <dgm:prSet/>
      <dgm:spPr/>
      <dgm:t>
        <a:bodyPr/>
        <a:lstStyle/>
        <a:p>
          <a:endParaRPr lang="en-ID"/>
        </a:p>
      </dgm:t>
    </dgm:pt>
    <dgm:pt modelId="{23D21065-D8E5-4784-A38D-A41169A5C04D}" type="sibTrans" cxnId="{2FBBA2CF-56E9-4A74-8EA5-F0EFC7EECD76}">
      <dgm:prSet/>
      <dgm:spPr/>
      <dgm:t>
        <a:bodyPr/>
        <a:lstStyle/>
        <a:p>
          <a:endParaRPr lang="en-ID"/>
        </a:p>
      </dgm:t>
    </dgm:pt>
    <dgm:pt modelId="{3226D6E4-0272-4A9F-8C46-04720A9C8AF8}">
      <dgm:prSet/>
      <dgm:spPr/>
      <dgm:t>
        <a:bodyPr/>
        <a:lstStyle/>
        <a:p>
          <a:r>
            <a:rPr lang="en-ID" b="1" i="0"/>
            <a:t>Role of TNF</a:t>
          </a:r>
          <a:endParaRPr lang="en-ID"/>
        </a:p>
      </dgm:t>
    </dgm:pt>
    <dgm:pt modelId="{1D3E5B78-4C34-4F8C-99F0-10E77DA167B3}" type="parTrans" cxnId="{4E691281-F688-4621-B39A-918CD041E0A9}">
      <dgm:prSet/>
      <dgm:spPr/>
      <dgm:t>
        <a:bodyPr/>
        <a:lstStyle/>
        <a:p>
          <a:endParaRPr lang="en-ID"/>
        </a:p>
      </dgm:t>
    </dgm:pt>
    <dgm:pt modelId="{8231251E-694A-4630-BD18-90524EBEC69F}" type="sibTrans" cxnId="{4E691281-F688-4621-B39A-918CD041E0A9}">
      <dgm:prSet/>
      <dgm:spPr/>
      <dgm:t>
        <a:bodyPr/>
        <a:lstStyle/>
        <a:p>
          <a:endParaRPr lang="en-ID"/>
        </a:p>
      </dgm:t>
    </dgm:pt>
    <dgm:pt modelId="{789D4149-0546-4819-9CA4-063C02C91420}">
      <dgm:prSet/>
      <dgm:spPr/>
      <dgm:t>
        <a:bodyPr/>
        <a:lstStyle/>
        <a:p>
          <a:r>
            <a:rPr lang="en-ID" b="1" i="0"/>
            <a:t>TNF</a:t>
          </a:r>
          <a:r>
            <a:rPr lang="en-ID" b="0" i="0"/>
            <a:t> activates immune cells such as </a:t>
          </a:r>
          <a:r>
            <a:rPr lang="en-ID" b="1" i="0"/>
            <a:t>natural killer (NK) cells</a:t>
          </a:r>
          <a:r>
            <a:rPr lang="en-ID" b="0" i="0"/>
            <a:t> and </a:t>
          </a:r>
          <a:r>
            <a:rPr lang="en-ID" b="1" i="0"/>
            <a:t>macrophages</a:t>
          </a:r>
          <a:r>
            <a:rPr lang="en-ID" b="0" i="0"/>
            <a:t>, and can also induce </a:t>
          </a:r>
          <a:r>
            <a:rPr lang="en-ID" b="1" i="0"/>
            <a:t>apoptosis</a:t>
          </a:r>
          <a:r>
            <a:rPr lang="en-ID" b="0" i="0"/>
            <a:t>. In addition, TNF stimulates the production of </a:t>
          </a:r>
          <a:r>
            <a:rPr lang="en-ID" b="1" i="0"/>
            <a:t>thromboxane A2, prostaglandins, selectins, platelet-activating factor,</a:t>
          </a:r>
          <a:r>
            <a:rPr lang="en-ID" b="0" i="0"/>
            <a:t> and </a:t>
          </a:r>
          <a:r>
            <a:rPr lang="en-ID" b="1" i="0"/>
            <a:t>intracellular adhesion molecules</a:t>
          </a:r>
          <a:r>
            <a:rPr lang="en-ID" b="0" i="0"/>
            <a:t>, thereby amplifying the inflammatory response.</a:t>
          </a:r>
          <a:endParaRPr lang="en-ID"/>
        </a:p>
      </dgm:t>
    </dgm:pt>
    <dgm:pt modelId="{1FFAFEC0-E1A3-468B-A6BB-5E17009FD969}" type="parTrans" cxnId="{05BD70F2-9464-4131-A331-172D43DC1206}">
      <dgm:prSet/>
      <dgm:spPr/>
      <dgm:t>
        <a:bodyPr/>
        <a:lstStyle/>
        <a:p>
          <a:endParaRPr lang="en-ID"/>
        </a:p>
      </dgm:t>
    </dgm:pt>
    <dgm:pt modelId="{B461E475-69BC-4FB8-AE01-603C3A13AD05}" type="sibTrans" cxnId="{05BD70F2-9464-4131-A331-172D43DC1206}">
      <dgm:prSet/>
      <dgm:spPr/>
      <dgm:t>
        <a:bodyPr/>
        <a:lstStyle/>
        <a:p>
          <a:endParaRPr lang="en-ID"/>
        </a:p>
      </dgm:t>
    </dgm:pt>
    <dgm:pt modelId="{0CEFADA6-52B8-4E02-A6DE-3542662FD92A}">
      <dgm:prSet/>
      <dgm:spPr/>
      <dgm:t>
        <a:bodyPr/>
        <a:lstStyle/>
        <a:p>
          <a:r>
            <a:rPr lang="en-ID" b="1" i="0"/>
            <a:t>Role of IL-1</a:t>
          </a:r>
          <a:endParaRPr lang="en-ID"/>
        </a:p>
      </dgm:t>
    </dgm:pt>
    <dgm:pt modelId="{F6E5C6A6-E941-4C3A-BCA9-0F5D3468C36F}" type="parTrans" cxnId="{1E067A2B-BAEF-4CF9-A3E4-7A8697169197}">
      <dgm:prSet/>
      <dgm:spPr/>
      <dgm:t>
        <a:bodyPr/>
        <a:lstStyle/>
        <a:p>
          <a:endParaRPr lang="en-ID"/>
        </a:p>
      </dgm:t>
    </dgm:pt>
    <dgm:pt modelId="{62E71910-AD0B-418C-A6C5-4441870484CF}" type="sibTrans" cxnId="{1E067A2B-BAEF-4CF9-A3E4-7A8697169197}">
      <dgm:prSet/>
      <dgm:spPr/>
      <dgm:t>
        <a:bodyPr/>
        <a:lstStyle/>
        <a:p>
          <a:endParaRPr lang="en-ID"/>
        </a:p>
      </dgm:t>
    </dgm:pt>
    <dgm:pt modelId="{EC524B1B-F1D4-4AD0-B3D9-F2EA66453F5B}">
      <dgm:prSet/>
      <dgm:spPr/>
      <dgm:t>
        <a:bodyPr/>
        <a:lstStyle/>
        <a:p>
          <a:r>
            <a:rPr lang="en-ID" b="1" i="0"/>
            <a:t>Interleukin-1 (IL-1)</a:t>
          </a:r>
          <a:r>
            <a:rPr lang="en-ID" b="0" i="0"/>
            <a:t> promotes activation of </a:t>
          </a:r>
          <a:r>
            <a:rPr lang="en-ID" b="1" i="0"/>
            <a:t>T cells</a:t>
          </a:r>
          <a:r>
            <a:rPr lang="en-ID" b="0" i="0"/>
            <a:t> and </a:t>
          </a:r>
          <a:r>
            <a:rPr lang="en-ID" b="1" i="0"/>
            <a:t>macrophages</a:t>
          </a:r>
          <a:r>
            <a:rPr lang="en-ID" b="0" i="0"/>
            <a:t> and initiates an inflammatory cascade that results in transcription of multiple </a:t>
          </a:r>
          <a:r>
            <a:rPr lang="en-ID" b="1" i="0"/>
            <a:t>pro-inflammatory cytokines</a:t>
          </a:r>
          <a:r>
            <a:rPr lang="en-ID" b="0" i="0"/>
            <a:t>.</a:t>
          </a:r>
          <a:endParaRPr lang="en-ID"/>
        </a:p>
      </dgm:t>
    </dgm:pt>
    <dgm:pt modelId="{AA7330A3-C2BF-46DD-BE3F-12FD785B3F9D}" type="parTrans" cxnId="{C669AFF2-9351-423D-8EBA-73B51599244E}">
      <dgm:prSet/>
      <dgm:spPr/>
      <dgm:t>
        <a:bodyPr/>
        <a:lstStyle/>
        <a:p>
          <a:endParaRPr lang="en-ID"/>
        </a:p>
      </dgm:t>
    </dgm:pt>
    <dgm:pt modelId="{86E5267E-E4DC-4C0D-A948-0723B2D125AA}" type="sibTrans" cxnId="{C669AFF2-9351-423D-8EBA-73B51599244E}">
      <dgm:prSet/>
      <dgm:spPr/>
      <dgm:t>
        <a:bodyPr/>
        <a:lstStyle/>
        <a:p>
          <a:endParaRPr lang="en-ID"/>
        </a:p>
      </dgm:t>
    </dgm:pt>
    <dgm:pt modelId="{9E06B49C-1542-4840-BEBB-18975A154994}">
      <dgm:prSet/>
      <dgm:spPr/>
      <dgm:t>
        <a:bodyPr/>
        <a:lstStyle/>
        <a:p>
          <a:r>
            <a:rPr lang="en-ID" b="1" i="0"/>
            <a:t>Role of IL-6</a:t>
          </a:r>
          <a:endParaRPr lang="en-ID"/>
        </a:p>
      </dgm:t>
    </dgm:pt>
    <dgm:pt modelId="{FB94B6D2-498C-43A4-B271-7BD7A710302B}" type="parTrans" cxnId="{235ED57D-2660-41C8-B89D-0DEDB31CD44C}">
      <dgm:prSet/>
      <dgm:spPr/>
      <dgm:t>
        <a:bodyPr/>
        <a:lstStyle/>
        <a:p>
          <a:endParaRPr lang="en-ID"/>
        </a:p>
      </dgm:t>
    </dgm:pt>
    <dgm:pt modelId="{C49D9639-DE69-4BD6-ABD2-A4F6C2E49F4B}" type="sibTrans" cxnId="{235ED57D-2660-41C8-B89D-0DEDB31CD44C}">
      <dgm:prSet/>
      <dgm:spPr/>
      <dgm:t>
        <a:bodyPr/>
        <a:lstStyle/>
        <a:p>
          <a:endParaRPr lang="en-ID"/>
        </a:p>
      </dgm:t>
    </dgm:pt>
    <dgm:pt modelId="{BEBDA668-355E-44B4-9D2C-75A9140A654C}">
      <dgm:prSet/>
      <dgm:spPr/>
      <dgm:t>
        <a:bodyPr/>
        <a:lstStyle/>
        <a:p>
          <a:r>
            <a:rPr lang="en-ID" b="1" i="0"/>
            <a:t>Interleukin-6 (IL-6)</a:t>
          </a:r>
          <a:r>
            <a:rPr lang="en-ID" b="0" i="0"/>
            <a:t> becomes detectable </a:t>
          </a:r>
          <a:r>
            <a:rPr lang="en-ID" b="1" i="0"/>
            <a:t>early after major trauma</a:t>
          </a:r>
          <a:r>
            <a:rPr lang="en-ID" b="0" i="0"/>
            <a:t>. It regulates the </a:t>
          </a:r>
          <a:r>
            <a:rPr lang="en-ID" b="1" i="0"/>
            <a:t>growth and differentiation of lymphocytes</a:t>
          </a:r>
          <a:r>
            <a:rPr lang="en-ID" b="0" i="0"/>
            <a:t> and enhances activation of </a:t>
          </a:r>
          <a:r>
            <a:rPr lang="en-ID" b="1" i="0"/>
            <a:t>NK cells</a:t>
          </a:r>
          <a:r>
            <a:rPr lang="en-ID" b="0" i="0"/>
            <a:t> and </a:t>
          </a:r>
          <a:r>
            <a:rPr lang="en-ID" b="1" i="0"/>
            <a:t>neutrophils</a:t>
          </a:r>
          <a:r>
            <a:rPr lang="en-ID" b="0" i="0"/>
            <a:t>.</a:t>
          </a:r>
          <a:endParaRPr lang="en-ID"/>
        </a:p>
      </dgm:t>
    </dgm:pt>
    <dgm:pt modelId="{AF4C7995-4A43-4849-A1A0-0778CFDED097}" type="parTrans" cxnId="{8C76D7D0-2A11-4ABC-B08F-3F6DEBAF771A}">
      <dgm:prSet/>
      <dgm:spPr/>
      <dgm:t>
        <a:bodyPr/>
        <a:lstStyle/>
        <a:p>
          <a:endParaRPr lang="en-ID"/>
        </a:p>
      </dgm:t>
    </dgm:pt>
    <dgm:pt modelId="{3B2201D8-A3A5-4858-B300-B6191CF62F5E}" type="sibTrans" cxnId="{8C76D7D0-2A11-4ABC-B08F-3F6DEBAF771A}">
      <dgm:prSet/>
      <dgm:spPr/>
      <dgm:t>
        <a:bodyPr/>
        <a:lstStyle/>
        <a:p>
          <a:endParaRPr lang="en-ID"/>
        </a:p>
      </dgm:t>
    </dgm:pt>
    <dgm:pt modelId="{6C24718C-3043-4B33-BDBA-E947481D8245}" type="pres">
      <dgm:prSet presAssocID="{F15E534D-6262-4190-9DE3-E8A3F2E62BD1}" presName="linear" presStyleCnt="0">
        <dgm:presLayoutVars>
          <dgm:animLvl val="lvl"/>
          <dgm:resizeHandles val="exact"/>
        </dgm:presLayoutVars>
      </dgm:prSet>
      <dgm:spPr/>
    </dgm:pt>
    <dgm:pt modelId="{5B94B494-5481-4D98-9DEC-5CA1D7A485E8}" type="pres">
      <dgm:prSet presAssocID="{C502D070-CAA4-4A29-AAF8-5E1D0E8CA93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2C5DD56-EAAD-4469-BF74-BC7A55BC38BF}" type="pres">
      <dgm:prSet presAssocID="{C502D070-CAA4-4A29-AAF8-5E1D0E8CA934}" presName="childText" presStyleLbl="revTx" presStyleIdx="0" presStyleCnt="4">
        <dgm:presLayoutVars>
          <dgm:bulletEnabled val="1"/>
        </dgm:presLayoutVars>
      </dgm:prSet>
      <dgm:spPr/>
    </dgm:pt>
    <dgm:pt modelId="{319CD790-CF02-4299-8693-9AE2ACAFAA57}" type="pres">
      <dgm:prSet presAssocID="{3226D6E4-0272-4A9F-8C46-04720A9C8AF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AB77771-6889-4C62-8365-2BF7CD4E4B3D}" type="pres">
      <dgm:prSet presAssocID="{3226D6E4-0272-4A9F-8C46-04720A9C8AF8}" presName="childText" presStyleLbl="revTx" presStyleIdx="1" presStyleCnt="4">
        <dgm:presLayoutVars>
          <dgm:bulletEnabled val="1"/>
        </dgm:presLayoutVars>
      </dgm:prSet>
      <dgm:spPr/>
    </dgm:pt>
    <dgm:pt modelId="{70533460-7A5C-4A7B-B3A1-765F93244B8D}" type="pres">
      <dgm:prSet presAssocID="{0CEFADA6-52B8-4E02-A6DE-3542662FD92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A2706B6-136E-47CE-84D7-09159EE4CFCA}" type="pres">
      <dgm:prSet presAssocID="{0CEFADA6-52B8-4E02-A6DE-3542662FD92A}" presName="childText" presStyleLbl="revTx" presStyleIdx="2" presStyleCnt="4">
        <dgm:presLayoutVars>
          <dgm:bulletEnabled val="1"/>
        </dgm:presLayoutVars>
      </dgm:prSet>
      <dgm:spPr/>
    </dgm:pt>
    <dgm:pt modelId="{4FC3B1D7-A628-495E-A1FD-04F620A233E6}" type="pres">
      <dgm:prSet presAssocID="{9E06B49C-1542-4840-BEBB-18975A15499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72F84C6-28AD-4CA6-9EE0-EB75E5711328}" type="pres">
      <dgm:prSet presAssocID="{9E06B49C-1542-4840-BEBB-18975A154994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60B6109-D394-48AA-BC75-C5AC4E5B8F64}" type="presOf" srcId="{9E06B49C-1542-4840-BEBB-18975A154994}" destId="{4FC3B1D7-A628-495E-A1FD-04F620A233E6}" srcOrd="0" destOrd="0" presId="urn:microsoft.com/office/officeart/2005/8/layout/vList2"/>
    <dgm:cxn modelId="{1E067A2B-BAEF-4CF9-A3E4-7A8697169197}" srcId="{F15E534D-6262-4190-9DE3-E8A3F2E62BD1}" destId="{0CEFADA6-52B8-4E02-A6DE-3542662FD92A}" srcOrd="2" destOrd="0" parTransId="{F6E5C6A6-E941-4C3A-BCA9-0F5D3468C36F}" sibTransId="{62E71910-AD0B-418C-A6C5-4441870484CF}"/>
    <dgm:cxn modelId="{A0EDF62C-2301-453C-9DEB-293532B4432B}" type="presOf" srcId="{C502D070-CAA4-4A29-AAF8-5E1D0E8CA934}" destId="{5B94B494-5481-4D98-9DEC-5CA1D7A485E8}" srcOrd="0" destOrd="0" presId="urn:microsoft.com/office/officeart/2005/8/layout/vList2"/>
    <dgm:cxn modelId="{1DA1DE2E-DC1D-44C1-9696-C1DD52DB1E6C}" type="presOf" srcId="{F15E534D-6262-4190-9DE3-E8A3F2E62BD1}" destId="{6C24718C-3043-4B33-BDBA-E947481D8245}" srcOrd="0" destOrd="0" presId="urn:microsoft.com/office/officeart/2005/8/layout/vList2"/>
    <dgm:cxn modelId="{211F0035-BFF7-4814-981B-6556B3A23FDF}" type="presOf" srcId="{EC524B1B-F1D4-4AD0-B3D9-F2EA66453F5B}" destId="{BA2706B6-136E-47CE-84D7-09159EE4CFCA}" srcOrd="0" destOrd="0" presId="urn:microsoft.com/office/officeart/2005/8/layout/vList2"/>
    <dgm:cxn modelId="{20E3286D-E16F-41C6-91FC-2EA7B3B56151}" type="presOf" srcId="{4F8DAA49-E66A-4567-AE72-2FA21943C2B9}" destId="{E2C5DD56-EAAD-4469-BF74-BC7A55BC38BF}" srcOrd="0" destOrd="0" presId="urn:microsoft.com/office/officeart/2005/8/layout/vList2"/>
    <dgm:cxn modelId="{235ED57D-2660-41C8-B89D-0DEDB31CD44C}" srcId="{F15E534D-6262-4190-9DE3-E8A3F2E62BD1}" destId="{9E06B49C-1542-4840-BEBB-18975A154994}" srcOrd="3" destOrd="0" parTransId="{FB94B6D2-498C-43A4-B271-7BD7A710302B}" sibTransId="{C49D9639-DE69-4BD6-ABD2-A4F6C2E49F4B}"/>
    <dgm:cxn modelId="{4E691281-F688-4621-B39A-918CD041E0A9}" srcId="{F15E534D-6262-4190-9DE3-E8A3F2E62BD1}" destId="{3226D6E4-0272-4A9F-8C46-04720A9C8AF8}" srcOrd="1" destOrd="0" parTransId="{1D3E5B78-4C34-4F8C-99F0-10E77DA167B3}" sibTransId="{8231251E-694A-4630-BD18-90524EBEC69F}"/>
    <dgm:cxn modelId="{7DEFC8B8-1EF7-4DAF-862D-A9B0836786BE}" type="presOf" srcId="{BEBDA668-355E-44B4-9D2C-75A9140A654C}" destId="{972F84C6-28AD-4CA6-9EE0-EB75E5711328}" srcOrd="0" destOrd="0" presId="urn:microsoft.com/office/officeart/2005/8/layout/vList2"/>
    <dgm:cxn modelId="{26680BC5-F90C-4D78-BC8B-905B5FF6E3FB}" type="presOf" srcId="{0CEFADA6-52B8-4E02-A6DE-3542662FD92A}" destId="{70533460-7A5C-4A7B-B3A1-765F93244B8D}" srcOrd="0" destOrd="0" presId="urn:microsoft.com/office/officeart/2005/8/layout/vList2"/>
    <dgm:cxn modelId="{2FBBA2CF-56E9-4A74-8EA5-F0EFC7EECD76}" srcId="{C502D070-CAA4-4A29-AAF8-5E1D0E8CA934}" destId="{4F8DAA49-E66A-4567-AE72-2FA21943C2B9}" srcOrd="0" destOrd="0" parTransId="{19EEC25C-4B35-4829-A253-00CE691EA19C}" sibTransId="{23D21065-D8E5-4784-A38D-A41169A5C04D}"/>
    <dgm:cxn modelId="{8C76D7D0-2A11-4ABC-B08F-3F6DEBAF771A}" srcId="{9E06B49C-1542-4840-BEBB-18975A154994}" destId="{BEBDA668-355E-44B4-9D2C-75A9140A654C}" srcOrd="0" destOrd="0" parTransId="{AF4C7995-4A43-4849-A1A0-0778CFDED097}" sibTransId="{3B2201D8-A3A5-4858-B300-B6191CF62F5E}"/>
    <dgm:cxn modelId="{0E9B8BDD-E2AC-443C-91D4-2CB0628E0BD2}" type="presOf" srcId="{789D4149-0546-4819-9CA4-063C02C91420}" destId="{9AB77771-6889-4C62-8365-2BF7CD4E4B3D}" srcOrd="0" destOrd="0" presId="urn:microsoft.com/office/officeart/2005/8/layout/vList2"/>
    <dgm:cxn modelId="{390C7AEE-FDFD-4D8D-8ED1-AB185F79744E}" type="presOf" srcId="{3226D6E4-0272-4A9F-8C46-04720A9C8AF8}" destId="{319CD790-CF02-4299-8693-9AE2ACAFAA57}" srcOrd="0" destOrd="0" presId="urn:microsoft.com/office/officeart/2005/8/layout/vList2"/>
    <dgm:cxn modelId="{05BD70F2-9464-4131-A331-172D43DC1206}" srcId="{3226D6E4-0272-4A9F-8C46-04720A9C8AF8}" destId="{789D4149-0546-4819-9CA4-063C02C91420}" srcOrd="0" destOrd="0" parTransId="{1FFAFEC0-E1A3-468B-A6BB-5E17009FD969}" sibTransId="{B461E475-69BC-4FB8-AE01-603C3A13AD05}"/>
    <dgm:cxn modelId="{C669AFF2-9351-423D-8EBA-73B51599244E}" srcId="{0CEFADA6-52B8-4E02-A6DE-3542662FD92A}" destId="{EC524B1B-F1D4-4AD0-B3D9-F2EA66453F5B}" srcOrd="0" destOrd="0" parTransId="{AA7330A3-C2BF-46DD-BE3F-12FD785B3F9D}" sibTransId="{86E5267E-E4DC-4C0D-A948-0723B2D125AA}"/>
    <dgm:cxn modelId="{E34124FE-45BC-4EC9-A47D-ED63ECC8C1E4}" srcId="{F15E534D-6262-4190-9DE3-E8A3F2E62BD1}" destId="{C502D070-CAA4-4A29-AAF8-5E1D0E8CA934}" srcOrd="0" destOrd="0" parTransId="{D7E95405-CAEF-4932-9388-11DB0795EE31}" sibTransId="{4600B769-19E5-44EC-9C54-A4D677F183F6}"/>
    <dgm:cxn modelId="{58C0EDC9-5EF9-4E00-B86D-3FA525C13D90}" type="presParOf" srcId="{6C24718C-3043-4B33-BDBA-E947481D8245}" destId="{5B94B494-5481-4D98-9DEC-5CA1D7A485E8}" srcOrd="0" destOrd="0" presId="urn:microsoft.com/office/officeart/2005/8/layout/vList2"/>
    <dgm:cxn modelId="{35F64944-6990-432B-A5FF-01099A085BB7}" type="presParOf" srcId="{6C24718C-3043-4B33-BDBA-E947481D8245}" destId="{E2C5DD56-EAAD-4469-BF74-BC7A55BC38BF}" srcOrd="1" destOrd="0" presId="urn:microsoft.com/office/officeart/2005/8/layout/vList2"/>
    <dgm:cxn modelId="{0B69BF2E-1AB0-4A4D-AED3-171606D5F66E}" type="presParOf" srcId="{6C24718C-3043-4B33-BDBA-E947481D8245}" destId="{319CD790-CF02-4299-8693-9AE2ACAFAA57}" srcOrd="2" destOrd="0" presId="urn:microsoft.com/office/officeart/2005/8/layout/vList2"/>
    <dgm:cxn modelId="{0C3B731C-EB51-4969-9EDD-5443DF55A6ED}" type="presParOf" srcId="{6C24718C-3043-4B33-BDBA-E947481D8245}" destId="{9AB77771-6889-4C62-8365-2BF7CD4E4B3D}" srcOrd="3" destOrd="0" presId="urn:microsoft.com/office/officeart/2005/8/layout/vList2"/>
    <dgm:cxn modelId="{7DDBA0A0-427A-42EE-B622-57D977F109B2}" type="presParOf" srcId="{6C24718C-3043-4B33-BDBA-E947481D8245}" destId="{70533460-7A5C-4A7B-B3A1-765F93244B8D}" srcOrd="4" destOrd="0" presId="urn:microsoft.com/office/officeart/2005/8/layout/vList2"/>
    <dgm:cxn modelId="{182D1EC8-85AD-4F96-B2EB-984A52F812A7}" type="presParOf" srcId="{6C24718C-3043-4B33-BDBA-E947481D8245}" destId="{BA2706B6-136E-47CE-84D7-09159EE4CFCA}" srcOrd="5" destOrd="0" presId="urn:microsoft.com/office/officeart/2005/8/layout/vList2"/>
    <dgm:cxn modelId="{24730CB7-3DFA-43BB-B7EE-1F455EAFB85F}" type="presParOf" srcId="{6C24718C-3043-4B33-BDBA-E947481D8245}" destId="{4FC3B1D7-A628-495E-A1FD-04F620A233E6}" srcOrd="6" destOrd="0" presId="urn:microsoft.com/office/officeart/2005/8/layout/vList2"/>
    <dgm:cxn modelId="{FDE8E553-E489-4C27-914F-1BD794F5CAF0}" type="presParOf" srcId="{6C24718C-3043-4B33-BDBA-E947481D8245}" destId="{972F84C6-28AD-4CA6-9EE0-EB75E571132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E39E58B-AB4E-4ECF-A895-8F7FD1826E3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D"/>
        </a:p>
      </dgm:t>
    </dgm:pt>
    <dgm:pt modelId="{BC4527FC-18C9-4205-B52E-3768DFA270FB}">
      <dgm:prSet/>
      <dgm:spPr/>
      <dgm:t>
        <a:bodyPr/>
        <a:lstStyle/>
        <a:p>
          <a:r>
            <a:rPr lang="en-ID" b="1" i="0"/>
            <a:t>Foundations of Early Total Care (ETC)</a:t>
          </a:r>
          <a:endParaRPr lang="en-ID"/>
        </a:p>
      </dgm:t>
    </dgm:pt>
    <dgm:pt modelId="{C34E385D-7901-43F5-8D6A-A0190921519C}" type="parTrans" cxnId="{AF27DBA9-FA3F-465D-8EE7-8145CD2A722D}">
      <dgm:prSet/>
      <dgm:spPr/>
      <dgm:t>
        <a:bodyPr/>
        <a:lstStyle/>
        <a:p>
          <a:endParaRPr lang="en-ID"/>
        </a:p>
      </dgm:t>
    </dgm:pt>
    <dgm:pt modelId="{462F18ED-0C90-45B6-88DD-052BE4504C89}" type="sibTrans" cxnId="{AF27DBA9-FA3F-465D-8EE7-8145CD2A722D}">
      <dgm:prSet/>
      <dgm:spPr/>
      <dgm:t>
        <a:bodyPr/>
        <a:lstStyle/>
        <a:p>
          <a:endParaRPr lang="en-ID"/>
        </a:p>
      </dgm:t>
    </dgm:pt>
    <dgm:pt modelId="{A02CABAB-494E-4123-A282-4074B1D8C43E}">
      <dgm:prSet/>
      <dgm:spPr/>
      <dgm:t>
        <a:bodyPr/>
        <a:lstStyle/>
        <a:p>
          <a:r>
            <a:rPr lang="en-ID" b="0" i="0"/>
            <a:t>Bone later published the </a:t>
          </a:r>
          <a:r>
            <a:rPr lang="en-ID" b="1" i="0"/>
            <a:t>first prospective randomized controlled trial</a:t>
          </a:r>
          <a:r>
            <a:rPr lang="en-ID" b="0" i="0"/>
            <a:t>, which established the scientific foundation for the concept of </a:t>
          </a:r>
          <a:r>
            <a:rPr lang="en-ID" b="1" i="0"/>
            <a:t>Early Total Care (ETC)</a:t>
          </a:r>
          <a:r>
            <a:rPr lang="en-ID" b="0" i="0"/>
            <a:t>.</a:t>
          </a:r>
          <a:endParaRPr lang="en-ID"/>
        </a:p>
      </dgm:t>
    </dgm:pt>
    <dgm:pt modelId="{3DA9B622-5FCD-466D-92D8-07F21127384B}" type="parTrans" cxnId="{6960EEF5-23B2-4DF1-801D-B2EEDC338261}">
      <dgm:prSet/>
      <dgm:spPr/>
      <dgm:t>
        <a:bodyPr/>
        <a:lstStyle/>
        <a:p>
          <a:endParaRPr lang="en-ID"/>
        </a:p>
      </dgm:t>
    </dgm:pt>
    <dgm:pt modelId="{99384B3A-4326-4724-A495-18A961F01C4B}" type="sibTrans" cxnId="{6960EEF5-23B2-4DF1-801D-B2EEDC338261}">
      <dgm:prSet/>
      <dgm:spPr/>
      <dgm:t>
        <a:bodyPr/>
        <a:lstStyle/>
        <a:p>
          <a:endParaRPr lang="en-ID"/>
        </a:p>
      </dgm:t>
    </dgm:pt>
    <dgm:pt modelId="{9FACD4DD-55A3-45AB-870D-29DE0D5FDE7E}">
      <dgm:prSet/>
      <dgm:spPr/>
      <dgm:t>
        <a:bodyPr/>
        <a:lstStyle/>
        <a:p>
          <a:r>
            <a:rPr lang="en-ID" b="1" i="0"/>
            <a:t>Benefit of early definitive fixation</a:t>
          </a:r>
          <a:endParaRPr lang="en-ID"/>
        </a:p>
      </dgm:t>
    </dgm:pt>
    <dgm:pt modelId="{7D4C10B3-3699-4CBD-A7C4-415A6AD11785}" type="parTrans" cxnId="{2334F6A1-D74F-46C7-A7ED-57853A6A68A8}">
      <dgm:prSet/>
      <dgm:spPr/>
      <dgm:t>
        <a:bodyPr/>
        <a:lstStyle/>
        <a:p>
          <a:endParaRPr lang="en-ID"/>
        </a:p>
      </dgm:t>
    </dgm:pt>
    <dgm:pt modelId="{EB59DEC9-EAD2-45D0-9F45-F4378E18D318}" type="sibTrans" cxnId="{2334F6A1-D74F-46C7-A7ED-57853A6A68A8}">
      <dgm:prSet/>
      <dgm:spPr/>
      <dgm:t>
        <a:bodyPr/>
        <a:lstStyle/>
        <a:p>
          <a:endParaRPr lang="en-ID"/>
        </a:p>
      </dgm:t>
    </dgm:pt>
    <dgm:pt modelId="{B4310AC1-07BF-489A-AA18-3F3CEF824E22}">
      <dgm:prSet/>
      <dgm:spPr/>
      <dgm:t>
        <a:bodyPr/>
        <a:lstStyle/>
        <a:p>
          <a:r>
            <a:rPr lang="en-ID" b="0" i="0"/>
            <a:t>In this study, patients who received </a:t>
          </a:r>
          <a:r>
            <a:rPr lang="en-ID" b="1" i="0"/>
            <a:t>definitive femoral fracture stabilisation within 24 hours</a:t>
          </a:r>
          <a:r>
            <a:rPr lang="en-ID" b="0" i="0"/>
            <a:t> had </a:t>
          </a:r>
          <a:r>
            <a:rPr lang="en-ID" b="1" i="0"/>
            <a:t>lower rates of fat embolism, ARDS, and sepsis‑related mortality</a:t>
          </a:r>
          <a:r>
            <a:rPr lang="en-ID" b="0" i="0"/>
            <a:t>.</a:t>
          </a:r>
          <a:endParaRPr lang="en-ID"/>
        </a:p>
      </dgm:t>
    </dgm:pt>
    <dgm:pt modelId="{844FC6C6-4600-44FC-B19C-47D2A910A730}" type="parTrans" cxnId="{4527CB30-F72E-44EB-A9D7-4DFBE84AA391}">
      <dgm:prSet/>
      <dgm:spPr/>
      <dgm:t>
        <a:bodyPr/>
        <a:lstStyle/>
        <a:p>
          <a:endParaRPr lang="en-ID"/>
        </a:p>
      </dgm:t>
    </dgm:pt>
    <dgm:pt modelId="{F65D2D76-03CC-49FE-BE10-99020C366932}" type="sibTrans" cxnId="{4527CB30-F72E-44EB-A9D7-4DFBE84AA391}">
      <dgm:prSet/>
      <dgm:spPr/>
      <dgm:t>
        <a:bodyPr/>
        <a:lstStyle/>
        <a:p>
          <a:endParaRPr lang="en-ID"/>
        </a:p>
      </dgm:t>
    </dgm:pt>
    <dgm:pt modelId="{9996FBEB-20F5-4CA9-AF86-AB1A2D9FE39C}">
      <dgm:prSet/>
      <dgm:spPr/>
      <dgm:t>
        <a:bodyPr/>
        <a:lstStyle/>
        <a:p>
          <a:r>
            <a:rPr lang="en-ID" b="1" i="0"/>
            <a:t>Risk of delayed stabilisation</a:t>
          </a:r>
          <a:endParaRPr lang="en-ID"/>
        </a:p>
      </dgm:t>
    </dgm:pt>
    <dgm:pt modelId="{36768C6D-C166-47F1-9B1E-BDC6B0B5A3E6}" type="parTrans" cxnId="{810918D9-7936-4601-93AE-E14160AF140B}">
      <dgm:prSet/>
      <dgm:spPr/>
      <dgm:t>
        <a:bodyPr/>
        <a:lstStyle/>
        <a:p>
          <a:endParaRPr lang="en-ID"/>
        </a:p>
      </dgm:t>
    </dgm:pt>
    <dgm:pt modelId="{F10C7140-8D7E-4DAC-92E8-53015BCA5FDB}" type="sibTrans" cxnId="{810918D9-7936-4601-93AE-E14160AF140B}">
      <dgm:prSet/>
      <dgm:spPr/>
      <dgm:t>
        <a:bodyPr/>
        <a:lstStyle/>
        <a:p>
          <a:endParaRPr lang="en-ID"/>
        </a:p>
      </dgm:t>
    </dgm:pt>
    <dgm:pt modelId="{6C512460-AF1D-4078-ABD3-3065139C917A}">
      <dgm:prSet/>
      <dgm:spPr/>
      <dgm:t>
        <a:bodyPr/>
        <a:lstStyle/>
        <a:p>
          <a:r>
            <a:rPr lang="en-ID" b="0" i="0"/>
            <a:t>When stabilisation was </a:t>
          </a:r>
          <a:r>
            <a:rPr lang="en-ID" b="1" i="0"/>
            <a:t>delayed beyond 24 hours</a:t>
          </a:r>
          <a:r>
            <a:rPr lang="en-ID" b="0" i="0"/>
            <a:t>, the risk of developing </a:t>
          </a:r>
          <a:r>
            <a:rPr lang="en-ID" b="1" i="0"/>
            <a:t>adult respiratory distress syndrome (ARDS)</a:t>
          </a:r>
          <a:r>
            <a:rPr lang="en-ID" b="0" i="0"/>
            <a:t> increased </a:t>
          </a:r>
          <a:r>
            <a:rPr lang="en-ID" b="1" i="0"/>
            <a:t>fivefold</a:t>
          </a:r>
          <a:r>
            <a:rPr lang="en-ID" b="0" i="0"/>
            <a:t>.</a:t>
          </a:r>
          <a:endParaRPr lang="en-ID"/>
        </a:p>
      </dgm:t>
    </dgm:pt>
    <dgm:pt modelId="{D0778F49-D7D8-4EEA-B5DD-73F1C2B4281E}" type="parTrans" cxnId="{61FD3660-A391-4E6D-B810-0EB965FBB87C}">
      <dgm:prSet/>
      <dgm:spPr/>
      <dgm:t>
        <a:bodyPr/>
        <a:lstStyle/>
        <a:p>
          <a:endParaRPr lang="en-ID"/>
        </a:p>
      </dgm:t>
    </dgm:pt>
    <dgm:pt modelId="{E069BC5B-7263-4DD7-9C52-287F352F26F8}" type="sibTrans" cxnId="{61FD3660-A391-4E6D-B810-0EB965FBB87C}">
      <dgm:prSet/>
      <dgm:spPr/>
      <dgm:t>
        <a:bodyPr/>
        <a:lstStyle/>
        <a:p>
          <a:endParaRPr lang="en-ID"/>
        </a:p>
      </dgm:t>
    </dgm:pt>
    <dgm:pt modelId="{C923C4A8-B227-43DD-8844-FD0CD30A8A52}">
      <dgm:prSet/>
      <dgm:spPr/>
      <dgm:t>
        <a:bodyPr/>
        <a:lstStyle/>
        <a:p>
          <a:r>
            <a:rPr lang="en-ID" b="1" i="0"/>
            <a:t>Clinical implication</a:t>
          </a:r>
          <a:endParaRPr lang="en-ID"/>
        </a:p>
      </dgm:t>
    </dgm:pt>
    <dgm:pt modelId="{5C6ACBA9-B463-4860-9773-38C558B26233}" type="parTrans" cxnId="{E556C5BD-DAFF-40CF-A2E8-A4C2ECA8EF47}">
      <dgm:prSet/>
      <dgm:spPr/>
      <dgm:t>
        <a:bodyPr/>
        <a:lstStyle/>
        <a:p>
          <a:endParaRPr lang="en-ID"/>
        </a:p>
      </dgm:t>
    </dgm:pt>
    <dgm:pt modelId="{B861E0DE-5BF5-4F1C-9A6F-D6433A553CC9}" type="sibTrans" cxnId="{E556C5BD-DAFF-40CF-A2E8-A4C2ECA8EF47}">
      <dgm:prSet/>
      <dgm:spPr/>
      <dgm:t>
        <a:bodyPr/>
        <a:lstStyle/>
        <a:p>
          <a:endParaRPr lang="en-ID"/>
        </a:p>
      </dgm:t>
    </dgm:pt>
    <dgm:pt modelId="{6EACD05D-C21D-4082-8385-77FC1A16A0FB}">
      <dgm:prSet/>
      <dgm:spPr/>
      <dgm:t>
        <a:bodyPr/>
        <a:lstStyle/>
        <a:p>
          <a:r>
            <a:rPr lang="en-ID" b="0" i="0"/>
            <a:t>Consequently, the prevailing argument became that </a:t>
          </a:r>
          <a:r>
            <a:rPr lang="en-ID" b="1" i="0"/>
            <a:t>“patients are too sick not to be operated on”</a:t>
          </a:r>
          <a:r>
            <a:rPr lang="en-ID" b="0" i="0"/>
            <a:t>, emphasizing the importance of </a:t>
          </a:r>
          <a:r>
            <a:rPr lang="en-ID" b="1" i="0"/>
            <a:t>early definitive fixation</a:t>
          </a:r>
          <a:r>
            <a:rPr lang="en-ID" b="0" i="0"/>
            <a:t> in appropriately selected trauma patients.</a:t>
          </a:r>
          <a:endParaRPr lang="en-ID"/>
        </a:p>
      </dgm:t>
    </dgm:pt>
    <dgm:pt modelId="{44429D4A-B459-49F0-B08C-F24952AC6CA1}" type="parTrans" cxnId="{16ACCCA6-657B-4F47-8494-E35765F47039}">
      <dgm:prSet/>
      <dgm:spPr/>
      <dgm:t>
        <a:bodyPr/>
        <a:lstStyle/>
        <a:p>
          <a:endParaRPr lang="en-ID"/>
        </a:p>
      </dgm:t>
    </dgm:pt>
    <dgm:pt modelId="{0F756392-E78B-4317-8FBF-ABDB3AAA7134}" type="sibTrans" cxnId="{16ACCCA6-657B-4F47-8494-E35765F47039}">
      <dgm:prSet/>
      <dgm:spPr/>
      <dgm:t>
        <a:bodyPr/>
        <a:lstStyle/>
        <a:p>
          <a:endParaRPr lang="en-ID"/>
        </a:p>
      </dgm:t>
    </dgm:pt>
    <dgm:pt modelId="{B5D51D5D-48C7-4EE8-B182-191377B71D0D}" type="pres">
      <dgm:prSet presAssocID="{BE39E58B-AB4E-4ECF-A895-8F7FD1826E3A}" presName="linear" presStyleCnt="0">
        <dgm:presLayoutVars>
          <dgm:animLvl val="lvl"/>
          <dgm:resizeHandles val="exact"/>
        </dgm:presLayoutVars>
      </dgm:prSet>
      <dgm:spPr/>
    </dgm:pt>
    <dgm:pt modelId="{A9C994E6-B7ED-47C5-AC11-185C20D29786}" type="pres">
      <dgm:prSet presAssocID="{BC4527FC-18C9-4205-B52E-3768DFA270F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A2B1607-7B93-48D2-9F0C-DDA9B7910A0A}" type="pres">
      <dgm:prSet presAssocID="{BC4527FC-18C9-4205-B52E-3768DFA270FB}" presName="childText" presStyleLbl="revTx" presStyleIdx="0" presStyleCnt="4">
        <dgm:presLayoutVars>
          <dgm:bulletEnabled val="1"/>
        </dgm:presLayoutVars>
      </dgm:prSet>
      <dgm:spPr/>
    </dgm:pt>
    <dgm:pt modelId="{018C3D53-56F9-4B3F-A965-F2C18CA7F1DB}" type="pres">
      <dgm:prSet presAssocID="{9FACD4DD-55A3-45AB-870D-29DE0D5FDE7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82A19E9-F081-4B9C-B5BA-12F47ED25C7D}" type="pres">
      <dgm:prSet presAssocID="{9FACD4DD-55A3-45AB-870D-29DE0D5FDE7E}" presName="childText" presStyleLbl="revTx" presStyleIdx="1" presStyleCnt="4">
        <dgm:presLayoutVars>
          <dgm:bulletEnabled val="1"/>
        </dgm:presLayoutVars>
      </dgm:prSet>
      <dgm:spPr/>
    </dgm:pt>
    <dgm:pt modelId="{CC18384B-CBBE-4B39-B1F7-6FDC74F5C2E9}" type="pres">
      <dgm:prSet presAssocID="{9996FBEB-20F5-4CA9-AF86-AB1A2D9FE39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F8FFB4A-121C-405A-82FF-C258789DCB57}" type="pres">
      <dgm:prSet presAssocID="{9996FBEB-20F5-4CA9-AF86-AB1A2D9FE39C}" presName="childText" presStyleLbl="revTx" presStyleIdx="2" presStyleCnt="4">
        <dgm:presLayoutVars>
          <dgm:bulletEnabled val="1"/>
        </dgm:presLayoutVars>
      </dgm:prSet>
      <dgm:spPr/>
    </dgm:pt>
    <dgm:pt modelId="{1C80D16B-16A8-40A8-AF92-CAB758C230D2}" type="pres">
      <dgm:prSet presAssocID="{C923C4A8-B227-43DD-8844-FD0CD30A8A5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C5D626AB-9A56-45D1-9133-B6288E346ABE}" type="pres">
      <dgm:prSet presAssocID="{C923C4A8-B227-43DD-8844-FD0CD30A8A52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4527CB30-F72E-44EB-A9D7-4DFBE84AA391}" srcId="{9FACD4DD-55A3-45AB-870D-29DE0D5FDE7E}" destId="{B4310AC1-07BF-489A-AA18-3F3CEF824E22}" srcOrd="0" destOrd="0" parTransId="{844FC6C6-4600-44FC-B19C-47D2A910A730}" sibTransId="{F65D2D76-03CC-49FE-BE10-99020C366932}"/>
    <dgm:cxn modelId="{8F0BDC4B-53CA-44EE-B47D-ABE092022D19}" type="presOf" srcId="{BE39E58B-AB4E-4ECF-A895-8F7FD1826E3A}" destId="{B5D51D5D-48C7-4EE8-B182-191377B71D0D}" srcOrd="0" destOrd="0" presId="urn:microsoft.com/office/officeart/2005/8/layout/vList2"/>
    <dgm:cxn modelId="{ED0FF852-1514-4EB6-A293-DD0B4A650397}" type="presOf" srcId="{B4310AC1-07BF-489A-AA18-3F3CEF824E22}" destId="{D82A19E9-F081-4B9C-B5BA-12F47ED25C7D}" srcOrd="0" destOrd="0" presId="urn:microsoft.com/office/officeart/2005/8/layout/vList2"/>
    <dgm:cxn modelId="{61FD3660-A391-4E6D-B810-0EB965FBB87C}" srcId="{9996FBEB-20F5-4CA9-AF86-AB1A2D9FE39C}" destId="{6C512460-AF1D-4078-ABD3-3065139C917A}" srcOrd="0" destOrd="0" parTransId="{D0778F49-D7D8-4EEA-B5DD-73F1C2B4281E}" sibTransId="{E069BC5B-7263-4DD7-9C52-287F352F26F8}"/>
    <dgm:cxn modelId="{431BF460-A57F-4C55-972A-7D45F3036D89}" type="presOf" srcId="{6EACD05D-C21D-4082-8385-77FC1A16A0FB}" destId="{C5D626AB-9A56-45D1-9133-B6288E346ABE}" srcOrd="0" destOrd="0" presId="urn:microsoft.com/office/officeart/2005/8/layout/vList2"/>
    <dgm:cxn modelId="{BCA54F66-3A28-4229-A078-A38BE8F4B5F6}" type="presOf" srcId="{9FACD4DD-55A3-45AB-870D-29DE0D5FDE7E}" destId="{018C3D53-56F9-4B3F-A965-F2C18CA7F1DB}" srcOrd="0" destOrd="0" presId="urn:microsoft.com/office/officeart/2005/8/layout/vList2"/>
    <dgm:cxn modelId="{36D5B997-692D-4784-9AB1-0D1660FAF22B}" type="presOf" srcId="{C923C4A8-B227-43DD-8844-FD0CD30A8A52}" destId="{1C80D16B-16A8-40A8-AF92-CAB758C230D2}" srcOrd="0" destOrd="0" presId="urn:microsoft.com/office/officeart/2005/8/layout/vList2"/>
    <dgm:cxn modelId="{10ACE79C-E501-4AB8-AE15-F2BD11417ACD}" type="presOf" srcId="{9996FBEB-20F5-4CA9-AF86-AB1A2D9FE39C}" destId="{CC18384B-CBBE-4B39-B1F7-6FDC74F5C2E9}" srcOrd="0" destOrd="0" presId="urn:microsoft.com/office/officeart/2005/8/layout/vList2"/>
    <dgm:cxn modelId="{2334F6A1-D74F-46C7-A7ED-57853A6A68A8}" srcId="{BE39E58B-AB4E-4ECF-A895-8F7FD1826E3A}" destId="{9FACD4DD-55A3-45AB-870D-29DE0D5FDE7E}" srcOrd="1" destOrd="0" parTransId="{7D4C10B3-3699-4CBD-A7C4-415A6AD11785}" sibTransId="{EB59DEC9-EAD2-45D0-9F45-F4378E18D318}"/>
    <dgm:cxn modelId="{16ACCCA6-657B-4F47-8494-E35765F47039}" srcId="{C923C4A8-B227-43DD-8844-FD0CD30A8A52}" destId="{6EACD05D-C21D-4082-8385-77FC1A16A0FB}" srcOrd="0" destOrd="0" parTransId="{44429D4A-B459-49F0-B08C-F24952AC6CA1}" sibTransId="{0F756392-E78B-4317-8FBF-ABDB3AAA7134}"/>
    <dgm:cxn modelId="{AF27DBA9-FA3F-465D-8EE7-8145CD2A722D}" srcId="{BE39E58B-AB4E-4ECF-A895-8F7FD1826E3A}" destId="{BC4527FC-18C9-4205-B52E-3768DFA270FB}" srcOrd="0" destOrd="0" parTransId="{C34E385D-7901-43F5-8D6A-A0190921519C}" sibTransId="{462F18ED-0C90-45B6-88DD-052BE4504C89}"/>
    <dgm:cxn modelId="{E556C5BD-DAFF-40CF-A2E8-A4C2ECA8EF47}" srcId="{BE39E58B-AB4E-4ECF-A895-8F7FD1826E3A}" destId="{C923C4A8-B227-43DD-8844-FD0CD30A8A52}" srcOrd="3" destOrd="0" parTransId="{5C6ACBA9-B463-4860-9773-38C558B26233}" sibTransId="{B861E0DE-5BF5-4F1C-9A6F-D6433A553CC9}"/>
    <dgm:cxn modelId="{49368ED6-CD31-45A8-BF85-7F1839FF1A46}" type="presOf" srcId="{A02CABAB-494E-4123-A282-4074B1D8C43E}" destId="{2A2B1607-7B93-48D2-9F0C-DDA9B7910A0A}" srcOrd="0" destOrd="0" presId="urn:microsoft.com/office/officeart/2005/8/layout/vList2"/>
    <dgm:cxn modelId="{810918D9-7936-4601-93AE-E14160AF140B}" srcId="{BE39E58B-AB4E-4ECF-A895-8F7FD1826E3A}" destId="{9996FBEB-20F5-4CA9-AF86-AB1A2D9FE39C}" srcOrd="2" destOrd="0" parTransId="{36768C6D-C166-47F1-9B1E-BDC6B0B5A3E6}" sibTransId="{F10C7140-8D7E-4DAC-92E8-53015BCA5FDB}"/>
    <dgm:cxn modelId="{6960EEF5-23B2-4DF1-801D-B2EEDC338261}" srcId="{BC4527FC-18C9-4205-B52E-3768DFA270FB}" destId="{A02CABAB-494E-4123-A282-4074B1D8C43E}" srcOrd="0" destOrd="0" parTransId="{3DA9B622-5FCD-466D-92D8-07F21127384B}" sibTransId="{99384B3A-4326-4724-A495-18A961F01C4B}"/>
    <dgm:cxn modelId="{EF511BFC-8575-4281-8995-5D3E30593F9F}" type="presOf" srcId="{BC4527FC-18C9-4205-B52E-3768DFA270FB}" destId="{A9C994E6-B7ED-47C5-AC11-185C20D29786}" srcOrd="0" destOrd="0" presId="urn:microsoft.com/office/officeart/2005/8/layout/vList2"/>
    <dgm:cxn modelId="{05D7DAFD-F9D9-4414-AA04-1BDA0DCCEE54}" type="presOf" srcId="{6C512460-AF1D-4078-ABD3-3065139C917A}" destId="{BF8FFB4A-121C-405A-82FF-C258789DCB57}" srcOrd="0" destOrd="0" presId="urn:microsoft.com/office/officeart/2005/8/layout/vList2"/>
    <dgm:cxn modelId="{5F900583-EDA8-4032-8018-9527C34A80A0}" type="presParOf" srcId="{B5D51D5D-48C7-4EE8-B182-191377B71D0D}" destId="{A9C994E6-B7ED-47C5-AC11-185C20D29786}" srcOrd="0" destOrd="0" presId="urn:microsoft.com/office/officeart/2005/8/layout/vList2"/>
    <dgm:cxn modelId="{3F4CCFCC-2358-4B69-B9BD-FF8B856C8835}" type="presParOf" srcId="{B5D51D5D-48C7-4EE8-B182-191377B71D0D}" destId="{2A2B1607-7B93-48D2-9F0C-DDA9B7910A0A}" srcOrd="1" destOrd="0" presId="urn:microsoft.com/office/officeart/2005/8/layout/vList2"/>
    <dgm:cxn modelId="{BB4AF007-8633-4476-8FEF-E9287589D0D7}" type="presParOf" srcId="{B5D51D5D-48C7-4EE8-B182-191377B71D0D}" destId="{018C3D53-56F9-4B3F-A965-F2C18CA7F1DB}" srcOrd="2" destOrd="0" presId="urn:microsoft.com/office/officeart/2005/8/layout/vList2"/>
    <dgm:cxn modelId="{50A1E1B8-0E7F-47DE-84CD-F453CC2E2E91}" type="presParOf" srcId="{B5D51D5D-48C7-4EE8-B182-191377B71D0D}" destId="{D82A19E9-F081-4B9C-B5BA-12F47ED25C7D}" srcOrd="3" destOrd="0" presId="urn:microsoft.com/office/officeart/2005/8/layout/vList2"/>
    <dgm:cxn modelId="{572F5DC4-C292-4F35-8223-D0A79E523B9D}" type="presParOf" srcId="{B5D51D5D-48C7-4EE8-B182-191377B71D0D}" destId="{CC18384B-CBBE-4B39-B1F7-6FDC74F5C2E9}" srcOrd="4" destOrd="0" presId="urn:microsoft.com/office/officeart/2005/8/layout/vList2"/>
    <dgm:cxn modelId="{9E83BDC2-8B57-44A0-8E72-7750BF0D741E}" type="presParOf" srcId="{B5D51D5D-48C7-4EE8-B182-191377B71D0D}" destId="{BF8FFB4A-121C-405A-82FF-C258789DCB57}" srcOrd="5" destOrd="0" presId="urn:microsoft.com/office/officeart/2005/8/layout/vList2"/>
    <dgm:cxn modelId="{4A5F2973-8065-42D5-AC1B-F25D917E3EB2}" type="presParOf" srcId="{B5D51D5D-48C7-4EE8-B182-191377B71D0D}" destId="{1C80D16B-16A8-40A8-AF92-CAB758C230D2}" srcOrd="6" destOrd="0" presId="urn:microsoft.com/office/officeart/2005/8/layout/vList2"/>
    <dgm:cxn modelId="{42162FC3-92D8-41CB-9564-AEECEFAF751D}" type="presParOf" srcId="{B5D51D5D-48C7-4EE8-B182-191377B71D0D}" destId="{C5D626AB-9A56-45D1-9133-B6288E346ABE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3A3E85E-FA67-4C91-9A9A-10708FCBA46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D"/>
        </a:p>
      </dgm:t>
    </dgm:pt>
    <dgm:pt modelId="{21828259-7851-40B7-B175-36419D56A3C8}">
      <dgm:prSet/>
      <dgm:spPr/>
      <dgm:t>
        <a:bodyPr/>
        <a:lstStyle/>
        <a:p>
          <a:r>
            <a:rPr lang="en-ID" b="1" i="0"/>
            <a:t>Phase I</a:t>
          </a:r>
          <a:r>
            <a:rPr lang="en-ID" b="0" i="0"/>
            <a:t> </a:t>
          </a:r>
          <a:endParaRPr lang="en-ID"/>
        </a:p>
      </dgm:t>
    </dgm:pt>
    <dgm:pt modelId="{A57A6AD2-24BE-4C16-AA00-65C6931DB4FA}" type="parTrans" cxnId="{BE7F66B5-FFAB-4FF3-8FDA-30C1EFDFAD24}">
      <dgm:prSet/>
      <dgm:spPr/>
      <dgm:t>
        <a:bodyPr/>
        <a:lstStyle/>
        <a:p>
          <a:endParaRPr lang="en-ID"/>
        </a:p>
      </dgm:t>
    </dgm:pt>
    <dgm:pt modelId="{67D43873-FB16-4AC7-A388-8BA24D66C1AE}" type="sibTrans" cxnId="{BE7F66B5-FFAB-4FF3-8FDA-30C1EFDFAD24}">
      <dgm:prSet/>
      <dgm:spPr/>
      <dgm:t>
        <a:bodyPr/>
        <a:lstStyle/>
        <a:p>
          <a:endParaRPr lang="en-ID"/>
        </a:p>
      </dgm:t>
    </dgm:pt>
    <dgm:pt modelId="{8F823039-CF7A-4E1C-82B0-54F251BE8760}">
      <dgm:prSet/>
      <dgm:spPr/>
      <dgm:t>
        <a:bodyPr/>
        <a:lstStyle/>
        <a:p>
          <a:r>
            <a:rPr lang="en-ID" b="0" i="0"/>
            <a:t>acute life-saving procedures</a:t>
          </a:r>
          <a:endParaRPr lang="en-ID"/>
        </a:p>
      </dgm:t>
    </dgm:pt>
    <dgm:pt modelId="{04A158F9-80A9-436E-8220-581EE6AFE0EC}" type="parTrans" cxnId="{F9BE5480-38CF-4117-893A-C9D7B871247B}">
      <dgm:prSet/>
      <dgm:spPr/>
      <dgm:t>
        <a:bodyPr/>
        <a:lstStyle/>
        <a:p>
          <a:endParaRPr lang="en-ID"/>
        </a:p>
      </dgm:t>
    </dgm:pt>
    <dgm:pt modelId="{BB151DE8-6D0D-4FD9-A85F-4EECDFBC510B}" type="sibTrans" cxnId="{F9BE5480-38CF-4117-893A-C9D7B871247B}">
      <dgm:prSet/>
      <dgm:spPr/>
      <dgm:t>
        <a:bodyPr/>
        <a:lstStyle/>
        <a:p>
          <a:endParaRPr lang="en-ID"/>
        </a:p>
      </dgm:t>
    </dgm:pt>
    <dgm:pt modelId="{E9D9A715-025C-4202-AA5C-0C27ABBAA14D}">
      <dgm:prSet/>
      <dgm:spPr/>
      <dgm:t>
        <a:bodyPr/>
        <a:lstStyle/>
        <a:p>
          <a:r>
            <a:rPr lang="en-ID" b="1" i="0"/>
            <a:t>Phase II</a:t>
          </a:r>
          <a:r>
            <a:rPr lang="en-ID" b="0" i="0"/>
            <a:t> </a:t>
          </a:r>
          <a:endParaRPr lang="en-ID"/>
        </a:p>
      </dgm:t>
    </dgm:pt>
    <dgm:pt modelId="{1443505F-C95A-42B6-9E4C-82A8C93E2411}" type="parTrans" cxnId="{8DC373EE-1276-49BB-80FA-BA0A9CAB67A5}">
      <dgm:prSet/>
      <dgm:spPr/>
      <dgm:t>
        <a:bodyPr/>
        <a:lstStyle/>
        <a:p>
          <a:endParaRPr lang="en-ID"/>
        </a:p>
      </dgm:t>
    </dgm:pt>
    <dgm:pt modelId="{9443DA81-82F8-4488-AFC7-82741D4189FB}" type="sibTrans" cxnId="{8DC373EE-1276-49BB-80FA-BA0A9CAB67A5}">
      <dgm:prSet/>
      <dgm:spPr/>
      <dgm:t>
        <a:bodyPr/>
        <a:lstStyle/>
        <a:p>
          <a:endParaRPr lang="en-ID"/>
        </a:p>
      </dgm:t>
    </dgm:pt>
    <dgm:pt modelId="{D8E9D738-7788-4022-B7C3-C865F50FCA29}">
      <dgm:prSet/>
      <dgm:spPr/>
      <dgm:t>
        <a:bodyPr/>
        <a:lstStyle/>
        <a:p>
          <a:r>
            <a:rPr lang="en-ID" b="0" i="0"/>
            <a:t>hemorrhage control + temporary fracture stabilization (e.g., ex-fix)</a:t>
          </a:r>
          <a:endParaRPr lang="en-ID"/>
        </a:p>
      </dgm:t>
    </dgm:pt>
    <dgm:pt modelId="{6A5D37A3-9EBC-4D35-8375-1B0F272AAD8F}" type="parTrans" cxnId="{1BEB6A1E-AA54-471B-9793-67A6BDA986BA}">
      <dgm:prSet/>
      <dgm:spPr/>
      <dgm:t>
        <a:bodyPr/>
        <a:lstStyle/>
        <a:p>
          <a:endParaRPr lang="en-ID"/>
        </a:p>
      </dgm:t>
    </dgm:pt>
    <dgm:pt modelId="{ACE5B23A-55B3-459E-B302-289FB71BAF01}" type="sibTrans" cxnId="{1BEB6A1E-AA54-471B-9793-67A6BDA986BA}">
      <dgm:prSet/>
      <dgm:spPr/>
      <dgm:t>
        <a:bodyPr/>
        <a:lstStyle/>
        <a:p>
          <a:endParaRPr lang="en-ID"/>
        </a:p>
      </dgm:t>
    </dgm:pt>
    <dgm:pt modelId="{8A8570A0-7AC4-4525-97CA-56D178598B12}">
      <dgm:prSet/>
      <dgm:spPr/>
      <dgm:t>
        <a:bodyPr/>
        <a:lstStyle/>
        <a:p>
          <a:r>
            <a:rPr lang="en-ID" b="1" i="0"/>
            <a:t>Phase III</a:t>
          </a:r>
          <a:r>
            <a:rPr lang="en-ID" b="0" i="0"/>
            <a:t> </a:t>
          </a:r>
          <a:endParaRPr lang="en-ID"/>
        </a:p>
      </dgm:t>
    </dgm:pt>
    <dgm:pt modelId="{EE9E91C4-6BE4-4E90-8F8B-28B97F483B64}" type="parTrans" cxnId="{8C5C37E2-6699-48B7-A1A5-82BAE26EC5AF}">
      <dgm:prSet/>
      <dgm:spPr/>
      <dgm:t>
        <a:bodyPr/>
        <a:lstStyle/>
        <a:p>
          <a:endParaRPr lang="en-ID"/>
        </a:p>
      </dgm:t>
    </dgm:pt>
    <dgm:pt modelId="{842F0AE3-8BA1-4436-AE2D-7F85A52C4C5D}" type="sibTrans" cxnId="{8C5C37E2-6699-48B7-A1A5-82BAE26EC5AF}">
      <dgm:prSet/>
      <dgm:spPr/>
      <dgm:t>
        <a:bodyPr/>
        <a:lstStyle/>
        <a:p>
          <a:endParaRPr lang="en-ID"/>
        </a:p>
      </dgm:t>
    </dgm:pt>
    <dgm:pt modelId="{D5C43E23-FA67-4212-A59A-C81D47EAFB2A}">
      <dgm:prSet/>
      <dgm:spPr/>
      <dgm:t>
        <a:bodyPr/>
        <a:lstStyle/>
        <a:p>
          <a:r>
            <a:rPr lang="en-ID" b="0" i="0"/>
            <a:t>ICU resuscitation</a:t>
          </a:r>
          <a:endParaRPr lang="en-ID"/>
        </a:p>
      </dgm:t>
    </dgm:pt>
    <dgm:pt modelId="{313611F7-AE17-42BA-A378-CDD714359E00}" type="parTrans" cxnId="{EA313037-8872-4A81-8F68-25D7496420A3}">
      <dgm:prSet/>
      <dgm:spPr/>
      <dgm:t>
        <a:bodyPr/>
        <a:lstStyle/>
        <a:p>
          <a:endParaRPr lang="en-ID"/>
        </a:p>
      </dgm:t>
    </dgm:pt>
    <dgm:pt modelId="{1B33F79F-BCB6-412A-B897-B98E6D8364A3}" type="sibTrans" cxnId="{EA313037-8872-4A81-8F68-25D7496420A3}">
      <dgm:prSet/>
      <dgm:spPr/>
      <dgm:t>
        <a:bodyPr/>
        <a:lstStyle/>
        <a:p>
          <a:endParaRPr lang="en-ID"/>
        </a:p>
      </dgm:t>
    </dgm:pt>
    <dgm:pt modelId="{F767E5ED-A3F3-49ED-A4B1-A2DBB92BD5EA}">
      <dgm:prSet/>
      <dgm:spPr/>
      <dgm:t>
        <a:bodyPr/>
        <a:lstStyle/>
        <a:p>
          <a:r>
            <a:rPr lang="en-ID" b="1" i="0"/>
            <a:t>Phase IV</a:t>
          </a:r>
          <a:r>
            <a:rPr lang="en-ID" b="0" i="0"/>
            <a:t> </a:t>
          </a:r>
          <a:endParaRPr lang="en-ID"/>
        </a:p>
      </dgm:t>
    </dgm:pt>
    <dgm:pt modelId="{DC3E07CE-EF29-4A1B-B0A1-1EC3AFEBEF12}" type="parTrans" cxnId="{B558180C-C1C7-4156-88CA-2B41668B6843}">
      <dgm:prSet/>
      <dgm:spPr/>
      <dgm:t>
        <a:bodyPr/>
        <a:lstStyle/>
        <a:p>
          <a:endParaRPr lang="en-ID"/>
        </a:p>
      </dgm:t>
    </dgm:pt>
    <dgm:pt modelId="{84B40880-C5FA-4D67-98D3-16027A73DFBF}" type="sibTrans" cxnId="{B558180C-C1C7-4156-88CA-2B41668B6843}">
      <dgm:prSet/>
      <dgm:spPr/>
      <dgm:t>
        <a:bodyPr/>
        <a:lstStyle/>
        <a:p>
          <a:endParaRPr lang="en-ID"/>
        </a:p>
      </dgm:t>
    </dgm:pt>
    <dgm:pt modelId="{BFD176BC-3012-497E-8D1E-BDB1F09735CD}">
      <dgm:prSet/>
      <dgm:spPr/>
      <dgm:t>
        <a:bodyPr/>
        <a:lstStyle/>
        <a:p>
          <a:r>
            <a:rPr lang="en-ID" b="0" i="0"/>
            <a:t>conversion to definitive fixation (</a:t>
          </a:r>
          <a:r>
            <a:rPr lang="en-ID" b="1" i="0"/>
            <a:t>Day 5–10</a:t>
          </a:r>
          <a:r>
            <a:rPr lang="en-ID" b="0" i="0"/>
            <a:t>, max </a:t>
          </a:r>
          <a:r>
            <a:rPr lang="en-ID" b="1" i="0"/>
            <a:t>15 days</a:t>
          </a:r>
          <a:r>
            <a:rPr lang="en-ID" b="0" i="0"/>
            <a:t>)</a:t>
          </a:r>
          <a:endParaRPr lang="en-ID"/>
        </a:p>
      </dgm:t>
    </dgm:pt>
    <dgm:pt modelId="{272583DF-4F5F-4486-8C10-E0CF005F59B9}" type="parTrans" cxnId="{75631709-9721-4228-9FA3-82C302986D21}">
      <dgm:prSet/>
      <dgm:spPr/>
      <dgm:t>
        <a:bodyPr/>
        <a:lstStyle/>
        <a:p>
          <a:endParaRPr lang="en-ID"/>
        </a:p>
      </dgm:t>
    </dgm:pt>
    <dgm:pt modelId="{12658F55-7CD5-4451-8CD4-8D18E7E0E76E}" type="sibTrans" cxnId="{75631709-9721-4228-9FA3-82C302986D21}">
      <dgm:prSet/>
      <dgm:spPr/>
      <dgm:t>
        <a:bodyPr/>
        <a:lstStyle/>
        <a:p>
          <a:endParaRPr lang="en-ID"/>
        </a:p>
      </dgm:t>
    </dgm:pt>
    <dgm:pt modelId="{8886E80A-F8BB-4B7B-B0AA-51596295B645}" type="pres">
      <dgm:prSet presAssocID="{43A3E85E-FA67-4C91-9A9A-10708FCBA468}" presName="Name0" presStyleCnt="0">
        <dgm:presLayoutVars>
          <dgm:dir/>
          <dgm:animLvl val="lvl"/>
          <dgm:resizeHandles val="exact"/>
        </dgm:presLayoutVars>
      </dgm:prSet>
      <dgm:spPr/>
    </dgm:pt>
    <dgm:pt modelId="{A2EDF6F7-DFD5-48D7-BE43-196A5A903529}" type="pres">
      <dgm:prSet presAssocID="{21828259-7851-40B7-B175-36419D56A3C8}" presName="linNode" presStyleCnt="0"/>
      <dgm:spPr/>
    </dgm:pt>
    <dgm:pt modelId="{C63EA8E6-0962-4184-B286-512508D7EA52}" type="pres">
      <dgm:prSet presAssocID="{21828259-7851-40B7-B175-36419D56A3C8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906D93E3-8E57-45B1-ACF5-D6FF28855960}" type="pres">
      <dgm:prSet presAssocID="{21828259-7851-40B7-B175-36419D56A3C8}" presName="descendantText" presStyleLbl="alignAccFollowNode1" presStyleIdx="0" presStyleCnt="4">
        <dgm:presLayoutVars>
          <dgm:bulletEnabled val="1"/>
        </dgm:presLayoutVars>
      </dgm:prSet>
      <dgm:spPr/>
    </dgm:pt>
    <dgm:pt modelId="{11A93DC5-5D5B-4D3F-9938-A6B0045F9056}" type="pres">
      <dgm:prSet presAssocID="{67D43873-FB16-4AC7-A388-8BA24D66C1AE}" presName="sp" presStyleCnt="0"/>
      <dgm:spPr/>
    </dgm:pt>
    <dgm:pt modelId="{17A7A5D6-0070-43DB-B885-DF1BEA1909A0}" type="pres">
      <dgm:prSet presAssocID="{E9D9A715-025C-4202-AA5C-0C27ABBAA14D}" presName="linNode" presStyleCnt="0"/>
      <dgm:spPr/>
    </dgm:pt>
    <dgm:pt modelId="{2A31E3B0-F7D5-464F-A8FA-8140888C308C}" type="pres">
      <dgm:prSet presAssocID="{E9D9A715-025C-4202-AA5C-0C27ABBAA14D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C8AE52B8-A8EF-4104-A0F2-28DABB3F11D6}" type="pres">
      <dgm:prSet presAssocID="{E9D9A715-025C-4202-AA5C-0C27ABBAA14D}" presName="descendantText" presStyleLbl="alignAccFollowNode1" presStyleIdx="1" presStyleCnt="4">
        <dgm:presLayoutVars>
          <dgm:bulletEnabled val="1"/>
        </dgm:presLayoutVars>
      </dgm:prSet>
      <dgm:spPr/>
    </dgm:pt>
    <dgm:pt modelId="{E1309A66-8FA9-4BC0-A213-77C024C23220}" type="pres">
      <dgm:prSet presAssocID="{9443DA81-82F8-4488-AFC7-82741D4189FB}" presName="sp" presStyleCnt="0"/>
      <dgm:spPr/>
    </dgm:pt>
    <dgm:pt modelId="{3B5B9E3A-1CDF-40E5-A041-5E604216231C}" type="pres">
      <dgm:prSet presAssocID="{8A8570A0-7AC4-4525-97CA-56D178598B12}" presName="linNode" presStyleCnt="0"/>
      <dgm:spPr/>
    </dgm:pt>
    <dgm:pt modelId="{155630D1-6674-4F1E-9CBC-F6BFEB22D208}" type="pres">
      <dgm:prSet presAssocID="{8A8570A0-7AC4-4525-97CA-56D178598B12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BFC6C2BD-3B93-4A44-9854-D8F4F32D294A}" type="pres">
      <dgm:prSet presAssocID="{8A8570A0-7AC4-4525-97CA-56D178598B12}" presName="descendantText" presStyleLbl="alignAccFollowNode1" presStyleIdx="2" presStyleCnt="4">
        <dgm:presLayoutVars>
          <dgm:bulletEnabled val="1"/>
        </dgm:presLayoutVars>
      </dgm:prSet>
      <dgm:spPr/>
    </dgm:pt>
    <dgm:pt modelId="{C56840E0-EBFD-4EC5-9465-3C9E9188EECB}" type="pres">
      <dgm:prSet presAssocID="{842F0AE3-8BA1-4436-AE2D-7F85A52C4C5D}" presName="sp" presStyleCnt="0"/>
      <dgm:spPr/>
    </dgm:pt>
    <dgm:pt modelId="{A0EA0A52-E53D-4152-A6F8-3E3CBB49F778}" type="pres">
      <dgm:prSet presAssocID="{F767E5ED-A3F3-49ED-A4B1-A2DBB92BD5EA}" presName="linNode" presStyleCnt="0"/>
      <dgm:spPr/>
    </dgm:pt>
    <dgm:pt modelId="{502CA899-CBE8-4515-8762-255BF13012B1}" type="pres">
      <dgm:prSet presAssocID="{F767E5ED-A3F3-49ED-A4B1-A2DBB92BD5EA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D1324D54-DB5F-4EB5-9843-06563AD3E796}" type="pres">
      <dgm:prSet presAssocID="{F767E5ED-A3F3-49ED-A4B1-A2DBB92BD5EA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42BFC608-A712-408F-BB29-9011F96B9DA4}" type="presOf" srcId="{43A3E85E-FA67-4C91-9A9A-10708FCBA468}" destId="{8886E80A-F8BB-4B7B-B0AA-51596295B645}" srcOrd="0" destOrd="0" presId="urn:microsoft.com/office/officeart/2005/8/layout/vList5"/>
    <dgm:cxn modelId="{B039C908-A1BE-4FB9-B504-DD7941B666A9}" type="presOf" srcId="{F767E5ED-A3F3-49ED-A4B1-A2DBB92BD5EA}" destId="{502CA899-CBE8-4515-8762-255BF13012B1}" srcOrd="0" destOrd="0" presId="urn:microsoft.com/office/officeart/2005/8/layout/vList5"/>
    <dgm:cxn modelId="{75631709-9721-4228-9FA3-82C302986D21}" srcId="{F767E5ED-A3F3-49ED-A4B1-A2DBB92BD5EA}" destId="{BFD176BC-3012-497E-8D1E-BDB1F09735CD}" srcOrd="0" destOrd="0" parTransId="{272583DF-4F5F-4486-8C10-E0CF005F59B9}" sibTransId="{12658F55-7CD5-4451-8CD4-8D18E7E0E76E}"/>
    <dgm:cxn modelId="{B558180C-C1C7-4156-88CA-2B41668B6843}" srcId="{43A3E85E-FA67-4C91-9A9A-10708FCBA468}" destId="{F767E5ED-A3F3-49ED-A4B1-A2DBB92BD5EA}" srcOrd="3" destOrd="0" parTransId="{DC3E07CE-EF29-4A1B-B0A1-1EC3AFEBEF12}" sibTransId="{84B40880-C5FA-4D67-98D3-16027A73DFBF}"/>
    <dgm:cxn modelId="{1BEB6A1E-AA54-471B-9793-67A6BDA986BA}" srcId="{E9D9A715-025C-4202-AA5C-0C27ABBAA14D}" destId="{D8E9D738-7788-4022-B7C3-C865F50FCA29}" srcOrd="0" destOrd="0" parTransId="{6A5D37A3-9EBC-4D35-8375-1B0F272AAD8F}" sibTransId="{ACE5B23A-55B3-459E-B302-289FB71BAF01}"/>
    <dgm:cxn modelId="{EA313037-8872-4A81-8F68-25D7496420A3}" srcId="{8A8570A0-7AC4-4525-97CA-56D178598B12}" destId="{D5C43E23-FA67-4212-A59A-C81D47EAFB2A}" srcOrd="0" destOrd="0" parTransId="{313611F7-AE17-42BA-A378-CDD714359E00}" sibTransId="{1B33F79F-BCB6-412A-B897-B98E6D8364A3}"/>
    <dgm:cxn modelId="{1BC0755C-A5A1-4574-9E19-B3741B3EADE6}" type="presOf" srcId="{8A8570A0-7AC4-4525-97CA-56D178598B12}" destId="{155630D1-6674-4F1E-9CBC-F6BFEB22D208}" srcOrd="0" destOrd="0" presId="urn:microsoft.com/office/officeart/2005/8/layout/vList5"/>
    <dgm:cxn modelId="{F9BE5480-38CF-4117-893A-C9D7B871247B}" srcId="{21828259-7851-40B7-B175-36419D56A3C8}" destId="{8F823039-CF7A-4E1C-82B0-54F251BE8760}" srcOrd="0" destOrd="0" parTransId="{04A158F9-80A9-436E-8220-581EE6AFE0EC}" sibTransId="{BB151DE8-6D0D-4FD9-A85F-4EECDFBC510B}"/>
    <dgm:cxn modelId="{C0E5F889-6148-487C-96BB-C8DF74377B7F}" type="presOf" srcId="{D8E9D738-7788-4022-B7C3-C865F50FCA29}" destId="{C8AE52B8-A8EF-4104-A0F2-28DABB3F11D6}" srcOrd="0" destOrd="0" presId="urn:microsoft.com/office/officeart/2005/8/layout/vList5"/>
    <dgm:cxn modelId="{66C0BAA2-BBE4-45C1-88CB-E79FA8AEBC11}" type="presOf" srcId="{8F823039-CF7A-4E1C-82B0-54F251BE8760}" destId="{906D93E3-8E57-45B1-ACF5-D6FF28855960}" srcOrd="0" destOrd="0" presId="urn:microsoft.com/office/officeart/2005/8/layout/vList5"/>
    <dgm:cxn modelId="{BE7F66B5-FFAB-4FF3-8FDA-30C1EFDFAD24}" srcId="{43A3E85E-FA67-4C91-9A9A-10708FCBA468}" destId="{21828259-7851-40B7-B175-36419D56A3C8}" srcOrd="0" destOrd="0" parTransId="{A57A6AD2-24BE-4C16-AA00-65C6931DB4FA}" sibTransId="{67D43873-FB16-4AC7-A388-8BA24D66C1AE}"/>
    <dgm:cxn modelId="{0F20BCC2-77A2-4857-8E2D-8E6820097278}" type="presOf" srcId="{21828259-7851-40B7-B175-36419D56A3C8}" destId="{C63EA8E6-0962-4184-B286-512508D7EA52}" srcOrd="0" destOrd="0" presId="urn:microsoft.com/office/officeart/2005/8/layout/vList5"/>
    <dgm:cxn modelId="{8C5C37E2-6699-48B7-A1A5-82BAE26EC5AF}" srcId="{43A3E85E-FA67-4C91-9A9A-10708FCBA468}" destId="{8A8570A0-7AC4-4525-97CA-56D178598B12}" srcOrd="2" destOrd="0" parTransId="{EE9E91C4-6BE4-4E90-8F8B-28B97F483B64}" sibTransId="{842F0AE3-8BA1-4436-AE2D-7F85A52C4C5D}"/>
    <dgm:cxn modelId="{8DC373EE-1276-49BB-80FA-BA0A9CAB67A5}" srcId="{43A3E85E-FA67-4C91-9A9A-10708FCBA468}" destId="{E9D9A715-025C-4202-AA5C-0C27ABBAA14D}" srcOrd="1" destOrd="0" parTransId="{1443505F-C95A-42B6-9E4C-82A8C93E2411}" sibTransId="{9443DA81-82F8-4488-AFC7-82741D4189FB}"/>
    <dgm:cxn modelId="{03534DFD-33B9-40F8-B074-FEC751208448}" type="presOf" srcId="{D5C43E23-FA67-4212-A59A-C81D47EAFB2A}" destId="{BFC6C2BD-3B93-4A44-9854-D8F4F32D294A}" srcOrd="0" destOrd="0" presId="urn:microsoft.com/office/officeart/2005/8/layout/vList5"/>
    <dgm:cxn modelId="{E49154FE-8C9F-4542-AF12-A0E6F3876D59}" type="presOf" srcId="{E9D9A715-025C-4202-AA5C-0C27ABBAA14D}" destId="{2A31E3B0-F7D5-464F-A8FA-8140888C308C}" srcOrd="0" destOrd="0" presId="urn:microsoft.com/office/officeart/2005/8/layout/vList5"/>
    <dgm:cxn modelId="{1F3CE0FF-38FB-403A-A25D-B6D212BA16B3}" type="presOf" srcId="{BFD176BC-3012-497E-8D1E-BDB1F09735CD}" destId="{D1324D54-DB5F-4EB5-9843-06563AD3E796}" srcOrd="0" destOrd="0" presId="urn:microsoft.com/office/officeart/2005/8/layout/vList5"/>
    <dgm:cxn modelId="{4FCDF496-5FC3-48C5-A8EE-A6458DB395B0}" type="presParOf" srcId="{8886E80A-F8BB-4B7B-B0AA-51596295B645}" destId="{A2EDF6F7-DFD5-48D7-BE43-196A5A903529}" srcOrd="0" destOrd="0" presId="urn:microsoft.com/office/officeart/2005/8/layout/vList5"/>
    <dgm:cxn modelId="{086860F6-9834-4756-AA6D-320832A26502}" type="presParOf" srcId="{A2EDF6F7-DFD5-48D7-BE43-196A5A903529}" destId="{C63EA8E6-0962-4184-B286-512508D7EA52}" srcOrd="0" destOrd="0" presId="urn:microsoft.com/office/officeart/2005/8/layout/vList5"/>
    <dgm:cxn modelId="{4C1BCB1B-87F4-4F71-A0D6-6CEE031847AE}" type="presParOf" srcId="{A2EDF6F7-DFD5-48D7-BE43-196A5A903529}" destId="{906D93E3-8E57-45B1-ACF5-D6FF28855960}" srcOrd="1" destOrd="0" presId="urn:microsoft.com/office/officeart/2005/8/layout/vList5"/>
    <dgm:cxn modelId="{E98FBE5C-1ED3-443B-9007-856B26BCA5C2}" type="presParOf" srcId="{8886E80A-F8BB-4B7B-B0AA-51596295B645}" destId="{11A93DC5-5D5B-4D3F-9938-A6B0045F9056}" srcOrd="1" destOrd="0" presId="urn:microsoft.com/office/officeart/2005/8/layout/vList5"/>
    <dgm:cxn modelId="{E126A1ED-FECA-45D9-90B7-16B633C8A12F}" type="presParOf" srcId="{8886E80A-F8BB-4B7B-B0AA-51596295B645}" destId="{17A7A5D6-0070-43DB-B885-DF1BEA1909A0}" srcOrd="2" destOrd="0" presId="urn:microsoft.com/office/officeart/2005/8/layout/vList5"/>
    <dgm:cxn modelId="{48A2F771-C445-4DFF-87BD-1B84CE476E22}" type="presParOf" srcId="{17A7A5D6-0070-43DB-B885-DF1BEA1909A0}" destId="{2A31E3B0-F7D5-464F-A8FA-8140888C308C}" srcOrd="0" destOrd="0" presId="urn:microsoft.com/office/officeart/2005/8/layout/vList5"/>
    <dgm:cxn modelId="{6907CD71-DD9D-4013-9171-BB870CD11F25}" type="presParOf" srcId="{17A7A5D6-0070-43DB-B885-DF1BEA1909A0}" destId="{C8AE52B8-A8EF-4104-A0F2-28DABB3F11D6}" srcOrd="1" destOrd="0" presId="urn:microsoft.com/office/officeart/2005/8/layout/vList5"/>
    <dgm:cxn modelId="{09AFC665-754B-44DE-A27F-C58BFB39E95D}" type="presParOf" srcId="{8886E80A-F8BB-4B7B-B0AA-51596295B645}" destId="{E1309A66-8FA9-4BC0-A213-77C024C23220}" srcOrd="3" destOrd="0" presId="urn:microsoft.com/office/officeart/2005/8/layout/vList5"/>
    <dgm:cxn modelId="{B40C8846-3E9C-4B1C-A8CC-FCF8B73608B6}" type="presParOf" srcId="{8886E80A-F8BB-4B7B-B0AA-51596295B645}" destId="{3B5B9E3A-1CDF-40E5-A041-5E604216231C}" srcOrd="4" destOrd="0" presId="urn:microsoft.com/office/officeart/2005/8/layout/vList5"/>
    <dgm:cxn modelId="{2D24356C-8AEA-4555-83AF-3C473712B839}" type="presParOf" srcId="{3B5B9E3A-1CDF-40E5-A041-5E604216231C}" destId="{155630D1-6674-4F1E-9CBC-F6BFEB22D208}" srcOrd="0" destOrd="0" presId="urn:microsoft.com/office/officeart/2005/8/layout/vList5"/>
    <dgm:cxn modelId="{331A885F-52B6-4EDE-B0E1-44482976C740}" type="presParOf" srcId="{3B5B9E3A-1CDF-40E5-A041-5E604216231C}" destId="{BFC6C2BD-3B93-4A44-9854-D8F4F32D294A}" srcOrd="1" destOrd="0" presId="urn:microsoft.com/office/officeart/2005/8/layout/vList5"/>
    <dgm:cxn modelId="{22197A72-9A04-467D-A8A9-ABA87BC27065}" type="presParOf" srcId="{8886E80A-F8BB-4B7B-B0AA-51596295B645}" destId="{C56840E0-EBFD-4EC5-9465-3C9E9188EECB}" srcOrd="5" destOrd="0" presId="urn:microsoft.com/office/officeart/2005/8/layout/vList5"/>
    <dgm:cxn modelId="{9CA5B205-F355-47C8-BDB0-6ECD0B073925}" type="presParOf" srcId="{8886E80A-F8BB-4B7B-B0AA-51596295B645}" destId="{A0EA0A52-E53D-4152-A6F8-3E3CBB49F778}" srcOrd="6" destOrd="0" presId="urn:microsoft.com/office/officeart/2005/8/layout/vList5"/>
    <dgm:cxn modelId="{1020E9A6-FA1D-4CEA-A4A5-4336C9AB563E}" type="presParOf" srcId="{A0EA0A52-E53D-4152-A6F8-3E3CBB49F778}" destId="{502CA899-CBE8-4515-8762-255BF13012B1}" srcOrd="0" destOrd="0" presId="urn:microsoft.com/office/officeart/2005/8/layout/vList5"/>
    <dgm:cxn modelId="{B54FE3FB-AF66-4F97-B4D2-9A7FE5A4A395}" type="presParOf" srcId="{A0EA0A52-E53D-4152-A6F8-3E3CBB49F778}" destId="{D1324D54-DB5F-4EB5-9843-06563AD3E79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266AA1D-341B-4220-888F-28BBB2EE295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D"/>
        </a:p>
      </dgm:t>
    </dgm:pt>
    <dgm:pt modelId="{143B4EDF-DC15-48C7-AE22-B5E8CDA9247A}">
      <dgm:prSet/>
      <dgm:spPr/>
      <dgm:t>
        <a:bodyPr/>
        <a:lstStyle/>
        <a:p>
          <a:r>
            <a:rPr lang="en-ID" b="1" i="0"/>
            <a:t>1. Life-saving</a:t>
          </a:r>
          <a:r>
            <a:rPr lang="en-ID" b="0" i="0"/>
            <a:t> </a:t>
          </a:r>
          <a:endParaRPr lang="en-ID"/>
        </a:p>
      </dgm:t>
    </dgm:pt>
    <dgm:pt modelId="{9550F068-CC2B-403F-AE2E-25A20B66DBB5}" type="parTrans" cxnId="{CEABBA35-90A2-4201-BF43-D1E1F096DFA4}">
      <dgm:prSet/>
      <dgm:spPr/>
      <dgm:t>
        <a:bodyPr/>
        <a:lstStyle/>
        <a:p>
          <a:endParaRPr lang="en-ID"/>
        </a:p>
      </dgm:t>
    </dgm:pt>
    <dgm:pt modelId="{09835676-8354-4A51-B95A-F8551B91F2F0}" type="sibTrans" cxnId="{CEABBA35-90A2-4201-BF43-D1E1F096DFA4}">
      <dgm:prSet/>
      <dgm:spPr/>
      <dgm:t>
        <a:bodyPr/>
        <a:lstStyle/>
        <a:p>
          <a:endParaRPr lang="en-ID"/>
        </a:p>
      </dgm:t>
    </dgm:pt>
    <dgm:pt modelId="{5E055E74-0249-4082-BB6E-B713FECB6178}">
      <dgm:prSet/>
      <dgm:spPr/>
      <dgm:t>
        <a:bodyPr/>
        <a:lstStyle/>
        <a:p>
          <a:r>
            <a:rPr lang="en-ID" b="0" i="0"/>
            <a:t>airway, thoracostomy, hemorrhage control</a:t>
          </a:r>
          <a:endParaRPr lang="en-ID"/>
        </a:p>
      </dgm:t>
    </dgm:pt>
    <dgm:pt modelId="{B4D6CEC1-3EE6-441C-93E4-0967C2FD68E7}" type="parTrans" cxnId="{0F0D3B2D-D11E-4D91-8A21-E11BFAAEF8A3}">
      <dgm:prSet/>
      <dgm:spPr/>
      <dgm:t>
        <a:bodyPr/>
        <a:lstStyle/>
        <a:p>
          <a:endParaRPr lang="en-ID"/>
        </a:p>
      </dgm:t>
    </dgm:pt>
    <dgm:pt modelId="{1D6F1578-373C-4EC2-A923-C7385F988397}" type="sibTrans" cxnId="{0F0D3B2D-D11E-4D91-8A21-E11BFAAEF8A3}">
      <dgm:prSet/>
      <dgm:spPr/>
      <dgm:t>
        <a:bodyPr/>
        <a:lstStyle/>
        <a:p>
          <a:endParaRPr lang="en-ID"/>
        </a:p>
      </dgm:t>
    </dgm:pt>
    <dgm:pt modelId="{7E686A64-AC73-4AFB-9023-04C44131A7D2}">
      <dgm:prSet/>
      <dgm:spPr/>
      <dgm:t>
        <a:bodyPr/>
        <a:lstStyle/>
        <a:p>
          <a:r>
            <a:rPr lang="en-ID" b="1" i="0"/>
            <a:t>2. CNS-saving</a:t>
          </a:r>
          <a:r>
            <a:rPr lang="en-ID" b="0" i="0"/>
            <a:t> </a:t>
          </a:r>
          <a:endParaRPr lang="en-ID"/>
        </a:p>
      </dgm:t>
    </dgm:pt>
    <dgm:pt modelId="{EA26F530-B012-4C35-A1A0-F2417F2059DD}" type="parTrans" cxnId="{6F54C9E2-5DFC-4C37-87CB-4F88D1350E21}">
      <dgm:prSet/>
      <dgm:spPr/>
      <dgm:t>
        <a:bodyPr/>
        <a:lstStyle/>
        <a:p>
          <a:endParaRPr lang="en-ID"/>
        </a:p>
      </dgm:t>
    </dgm:pt>
    <dgm:pt modelId="{AF41DF04-EAAE-4D7C-AF66-F239D44C42E9}" type="sibTrans" cxnId="{6F54C9E2-5DFC-4C37-87CB-4F88D1350E21}">
      <dgm:prSet/>
      <dgm:spPr/>
      <dgm:t>
        <a:bodyPr/>
        <a:lstStyle/>
        <a:p>
          <a:endParaRPr lang="en-ID"/>
        </a:p>
      </dgm:t>
    </dgm:pt>
    <dgm:pt modelId="{9C1758B4-EFB0-4F8C-8639-36A1A1471B87}">
      <dgm:prSet/>
      <dgm:spPr/>
      <dgm:t>
        <a:bodyPr/>
        <a:lstStyle/>
        <a:p>
          <a:r>
            <a:rPr lang="en-ID" b="0" i="0"/>
            <a:t>severe TBI, spinal cord decompression</a:t>
          </a:r>
          <a:endParaRPr lang="en-ID"/>
        </a:p>
      </dgm:t>
    </dgm:pt>
    <dgm:pt modelId="{DD557169-4955-433A-B7D3-B0B4301CF700}" type="parTrans" cxnId="{88A91BFF-A282-4E85-BB10-6C0B2A5078F7}">
      <dgm:prSet/>
      <dgm:spPr/>
      <dgm:t>
        <a:bodyPr/>
        <a:lstStyle/>
        <a:p>
          <a:endParaRPr lang="en-ID"/>
        </a:p>
      </dgm:t>
    </dgm:pt>
    <dgm:pt modelId="{913E210D-DB98-4757-9ECA-2074723A5566}" type="sibTrans" cxnId="{88A91BFF-A282-4E85-BB10-6C0B2A5078F7}">
      <dgm:prSet/>
      <dgm:spPr/>
      <dgm:t>
        <a:bodyPr/>
        <a:lstStyle/>
        <a:p>
          <a:endParaRPr lang="en-ID"/>
        </a:p>
      </dgm:t>
    </dgm:pt>
    <dgm:pt modelId="{7A95F530-738A-41AB-9F1A-DB6C2BBB4B9C}">
      <dgm:prSet/>
      <dgm:spPr/>
      <dgm:t>
        <a:bodyPr/>
        <a:lstStyle/>
        <a:p>
          <a:r>
            <a:rPr lang="en-ID" b="1" i="0"/>
            <a:t>3. Limb-saving</a:t>
          </a:r>
          <a:r>
            <a:rPr lang="en-ID" b="0" i="0"/>
            <a:t> </a:t>
          </a:r>
          <a:endParaRPr lang="en-ID"/>
        </a:p>
      </dgm:t>
    </dgm:pt>
    <dgm:pt modelId="{5CEB8D2D-3749-401E-BB7E-257623B242AF}" type="parTrans" cxnId="{297A8BCA-0754-4CFC-A18B-C0E032108BAE}">
      <dgm:prSet/>
      <dgm:spPr/>
      <dgm:t>
        <a:bodyPr/>
        <a:lstStyle/>
        <a:p>
          <a:endParaRPr lang="en-ID"/>
        </a:p>
      </dgm:t>
    </dgm:pt>
    <dgm:pt modelId="{3AE2F819-0001-412F-8807-77A6199649A8}" type="sibTrans" cxnId="{297A8BCA-0754-4CFC-A18B-C0E032108BAE}">
      <dgm:prSet/>
      <dgm:spPr/>
      <dgm:t>
        <a:bodyPr/>
        <a:lstStyle/>
        <a:p>
          <a:endParaRPr lang="en-ID"/>
        </a:p>
      </dgm:t>
    </dgm:pt>
    <dgm:pt modelId="{3C2E33B8-E638-4761-8CE5-464229924719}">
      <dgm:prSet/>
      <dgm:spPr/>
      <dgm:t>
        <a:bodyPr/>
        <a:lstStyle/>
        <a:p>
          <a:r>
            <a:rPr lang="en-ID" b="0" i="0"/>
            <a:t>vascular repair, compartment release, mangled extremity</a:t>
          </a:r>
          <a:endParaRPr lang="en-ID"/>
        </a:p>
      </dgm:t>
    </dgm:pt>
    <dgm:pt modelId="{9475A545-4D53-45DF-9216-40C445289390}" type="parTrans" cxnId="{D6687060-F548-413A-909E-B2D505C29BCE}">
      <dgm:prSet/>
      <dgm:spPr/>
      <dgm:t>
        <a:bodyPr/>
        <a:lstStyle/>
        <a:p>
          <a:endParaRPr lang="en-ID"/>
        </a:p>
      </dgm:t>
    </dgm:pt>
    <dgm:pt modelId="{C11C4992-17EC-4896-8E7F-076AF54AD3D6}" type="sibTrans" cxnId="{D6687060-F548-413A-909E-B2D505C29BCE}">
      <dgm:prSet/>
      <dgm:spPr/>
      <dgm:t>
        <a:bodyPr/>
        <a:lstStyle/>
        <a:p>
          <a:endParaRPr lang="en-ID"/>
        </a:p>
      </dgm:t>
    </dgm:pt>
    <dgm:pt modelId="{A910EB67-0AB7-439D-9D10-04B5E9F69C81}">
      <dgm:prSet/>
      <dgm:spPr/>
      <dgm:t>
        <a:bodyPr/>
        <a:lstStyle/>
        <a:p>
          <a:r>
            <a:rPr lang="en-ID" b="1" i="0"/>
            <a:t>4. Function-preserving</a:t>
          </a:r>
          <a:r>
            <a:rPr lang="en-ID" b="0" i="0"/>
            <a:t> </a:t>
          </a:r>
          <a:endParaRPr lang="en-ID"/>
        </a:p>
      </dgm:t>
    </dgm:pt>
    <dgm:pt modelId="{DFFF0888-F515-4C78-A5AE-506443FF4FAF}" type="parTrans" cxnId="{87D98603-8E88-4880-BAD9-298D4C6662D9}">
      <dgm:prSet/>
      <dgm:spPr/>
      <dgm:t>
        <a:bodyPr/>
        <a:lstStyle/>
        <a:p>
          <a:endParaRPr lang="en-ID"/>
        </a:p>
      </dgm:t>
    </dgm:pt>
    <dgm:pt modelId="{D0618F38-0B84-48FE-B751-75AB9D14C72B}" type="sibTrans" cxnId="{87D98603-8E88-4880-BAD9-298D4C6662D9}">
      <dgm:prSet/>
      <dgm:spPr/>
      <dgm:t>
        <a:bodyPr/>
        <a:lstStyle/>
        <a:p>
          <a:endParaRPr lang="en-ID"/>
        </a:p>
      </dgm:t>
    </dgm:pt>
    <dgm:pt modelId="{AA81D119-686C-4128-9D91-9CBBA9531119}">
      <dgm:prSet/>
      <dgm:spPr/>
      <dgm:t>
        <a:bodyPr/>
        <a:lstStyle/>
        <a:p>
          <a:r>
            <a:rPr lang="en-ID" b="0" i="0"/>
            <a:t>open fracture debridement, dislocation reduction</a:t>
          </a:r>
          <a:endParaRPr lang="en-ID"/>
        </a:p>
      </dgm:t>
    </dgm:pt>
    <dgm:pt modelId="{F3C766AD-91B4-48DF-8F44-2DA694BFBAAF}" type="parTrans" cxnId="{550CD2D3-F174-4DE8-816C-A52F4EF8494C}">
      <dgm:prSet/>
      <dgm:spPr/>
      <dgm:t>
        <a:bodyPr/>
        <a:lstStyle/>
        <a:p>
          <a:endParaRPr lang="en-ID"/>
        </a:p>
      </dgm:t>
    </dgm:pt>
    <dgm:pt modelId="{94938A10-862E-405E-9AC3-00A1A9597553}" type="sibTrans" cxnId="{550CD2D3-F174-4DE8-816C-A52F4EF8494C}">
      <dgm:prSet/>
      <dgm:spPr/>
      <dgm:t>
        <a:bodyPr/>
        <a:lstStyle/>
        <a:p>
          <a:endParaRPr lang="en-ID"/>
        </a:p>
      </dgm:t>
    </dgm:pt>
    <dgm:pt modelId="{41A25617-6A47-4CD8-87BF-552EC47283A2}" type="pres">
      <dgm:prSet presAssocID="{D266AA1D-341B-4220-888F-28BBB2EE2953}" presName="Name0" presStyleCnt="0">
        <dgm:presLayoutVars>
          <dgm:dir/>
          <dgm:animLvl val="lvl"/>
          <dgm:resizeHandles val="exact"/>
        </dgm:presLayoutVars>
      </dgm:prSet>
      <dgm:spPr/>
    </dgm:pt>
    <dgm:pt modelId="{4FC7ACD8-C4FE-4783-8052-B57B8ED4F492}" type="pres">
      <dgm:prSet presAssocID="{143B4EDF-DC15-48C7-AE22-B5E8CDA9247A}" presName="linNode" presStyleCnt="0"/>
      <dgm:spPr/>
    </dgm:pt>
    <dgm:pt modelId="{113D4035-1293-426D-BCDB-D4CD73E6ACE9}" type="pres">
      <dgm:prSet presAssocID="{143B4EDF-DC15-48C7-AE22-B5E8CDA9247A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5CAB9DBA-CE5D-470A-BC76-0936D24FA824}" type="pres">
      <dgm:prSet presAssocID="{143B4EDF-DC15-48C7-AE22-B5E8CDA9247A}" presName="descendantText" presStyleLbl="alignAccFollowNode1" presStyleIdx="0" presStyleCnt="4">
        <dgm:presLayoutVars>
          <dgm:bulletEnabled val="1"/>
        </dgm:presLayoutVars>
      </dgm:prSet>
      <dgm:spPr/>
    </dgm:pt>
    <dgm:pt modelId="{178324E8-A4F9-4462-AFB2-41E072688B65}" type="pres">
      <dgm:prSet presAssocID="{09835676-8354-4A51-B95A-F8551B91F2F0}" presName="sp" presStyleCnt="0"/>
      <dgm:spPr/>
    </dgm:pt>
    <dgm:pt modelId="{91801434-D5C2-44A9-8225-F2EF8E826F04}" type="pres">
      <dgm:prSet presAssocID="{7E686A64-AC73-4AFB-9023-04C44131A7D2}" presName="linNode" presStyleCnt="0"/>
      <dgm:spPr/>
    </dgm:pt>
    <dgm:pt modelId="{003777F4-2B58-442C-B91E-313992BC50E8}" type="pres">
      <dgm:prSet presAssocID="{7E686A64-AC73-4AFB-9023-04C44131A7D2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E44862F1-0768-4602-9512-6C1ABB6C58D0}" type="pres">
      <dgm:prSet presAssocID="{7E686A64-AC73-4AFB-9023-04C44131A7D2}" presName="descendantText" presStyleLbl="alignAccFollowNode1" presStyleIdx="1" presStyleCnt="4">
        <dgm:presLayoutVars>
          <dgm:bulletEnabled val="1"/>
        </dgm:presLayoutVars>
      </dgm:prSet>
      <dgm:spPr/>
    </dgm:pt>
    <dgm:pt modelId="{439ED635-A28D-4F2F-8D28-4D66AA9CFCB9}" type="pres">
      <dgm:prSet presAssocID="{AF41DF04-EAAE-4D7C-AF66-F239D44C42E9}" presName="sp" presStyleCnt="0"/>
      <dgm:spPr/>
    </dgm:pt>
    <dgm:pt modelId="{90BCBAD8-9B6D-495B-AE07-9F84C53CC3E6}" type="pres">
      <dgm:prSet presAssocID="{7A95F530-738A-41AB-9F1A-DB6C2BBB4B9C}" presName="linNode" presStyleCnt="0"/>
      <dgm:spPr/>
    </dgm:pt>
    <dgm:pt modelId="{6CB74EBC-94EA-4C58-B517-783EFD6F92E5}" type="pres">
      <dgm:prSet presAssocID="{7A95F530-738A-41AB-9F1A-DB6C2BBB4B9C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59A8BAD-6353-424B-A288-BF9E2B57FFA4}" type="pres">
      <dgm:prSet presAssocID="{7A95F530-738A-41AB-9F1A-DB6C2BBB4B9C}" presName="descendantText" presStyleLbl="alignAccFollowNode1" presStyleIdx="2" presStyleCnt="4">
        <dgm:presLayoutVars>
          <dgm:bulletEnabled val="1"/>
        </dgm:presLayoutVars>
      </dgm:prSet>
      <dgm:spPr/>
    </dgm:pt>
    <dgm:pt modelId="{FB0D4460-0169-4154-8ACA-FCCD74DACA3E}" type="pres">
      <dgm:prSet presAssocID="{3AE2F819-0001-412F-8807-77A6199649A8}" presName="sp" presStyleCnt="0"/>
      <dgm:spPr/>
    </dgm:pt>
    <dgm:pt modelId="{B277EA92-8F60-4C84-A01D-478E174A3ACC}" type="pres">
      <dgm:prSet presAssocID="{A910EB67-0AB7-439D-9D10-04B5E9F69C81}" presName="linNode" presStyleCnt="0"/>
      <dgm:spPr/>
    </dgm:pt>
    <dgm:pt modelId="{B8E83AA2-286F-42EB-BEC7-58CDB902390F}" type="pres">
      <dgm:prSet presAssocID="{A910EB67-0AB7-439D-9D10-04B5E9F69C81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8ED0A25B-64C2-4640-9D08-BA2847294829}" type="pres">
      <dgm:prSet presAssocID="{A910EB67-0AB7-439D-9D10-04B5E9F69C81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D70B8300-023A-48EB-9BFF-4B469ABABCA6}" type="presOf" srcId="{AA81D119-686C-4128-9D91-9CBBA9531119}" destId="{8ED0A25B-64C2-4640-9D08-BA2847294829}" srcOrd="0" destOrd="0" presId="urn:microsoft.com/office/officeart/2005/8/layout/vList5"/>
    <dgm:cxn modelId="{87D98603-8E88-4880-BAD9-298D4C6662D9}" srcId="{D266AA1D-341B-4220-888F-28BBB2EE2953}" destId="{A910EB67-0AB7-439D-9D10-04B5E9F69C81}" srcOrd="3" destOrd="0" parTransId="{DFFF0888-F515-4C78-A5AE-506443FF4FAF}" sibTransId="{D0618F38-0B84-48FE-B751-75AB9D14C72B}"/>
    <dgm:cxn modelId="{2035E60E-7BAC-49E0-A478-21E5E58C3CB2}" type="presOf" srcId="{7A95F530-738A-41AB-9F1A-DB6C2BBB4B9C}" destId="{6CB74EBC-94EA-4C58-B517-783EFD6F92E5}" srcOrd="0" destOrd="0" presId="urn:microsoft.com/office/officeart/2005/8/layout/vList5"/>
    <dgm:cxn modelId="{B54AFF25-C768-4784-A078-56ED60AD3F86}" type="presOf" srcId="{7E686A64-AC73-4AFB-9023-04C44131A7D2}" destId="{003777F4-2B58-442C-B91E-313992BC50E8}" srcOrd="0" destOrd="0" presId="urn:microsoft.com/office/officeart/2005/8/layout/vList5"/>
    <dgm:cxn modelId="{0F0D3B2D-D11E-4D91-8A21-E11BFAAEF8A3}" srcId="{143B4EDF-DC15-48C7-AE22-B5E8CDA9247A}" destId="{5E055E74-0249-4082-BB6E-B713FECB6178}" srcOrd="0" destOrd="0" parTransId="{B4D6CEC1-3EE6-441C-93E4-0967C2FD68E7}" sibTransId="{1D6F1578-373C-4EC2-A923-C7385F988397}"/>
    <dgm:cxn modelId="{CEABBA35-90A2-4201-BF43-D1E1F096DFA4}" srcId="{D266AA1D-341B-4220-888F-28BBB2EE2953}" destId="{143B4EDF-DC15-48C7-AE22-B5E8CDA9247A}" srcOrd="0" destOrd="0" parTransId="{9550F068-CC2B-403F-AE2E-25A20B66DBB5}" sibTransId="{09835676-8354-4A51-B95A-F8551B91F2F0}"/>
    <dgm:cxn modelId="{01C50F5A-A759-4727-8072-41CB349BDDDA}" type="presOf" srcId="{143B4EDF-DC15-48C7-AE22-B5E8CDA9247A}" destId="{113D4035-1293-426D-BCDB-D4CD73E6ACE9}" srcOrd="0" destOrd="0" presId="urn:microsoft.com/office/officeart/2005/8/layout/vList5"/>
    <dgm:cxn modelId="{D6687060-F548-413A-909E-B2D505C29BCE}" srcId="{7A95F530-738A-41AB-9F1A-DB6C2BBB4B9C}" destId="{3C2E33B8-E638-4761-8CE5-464229924719}" srcOrd="0" destOrd="0" parTransId="{9475A545-4D53-45DF-9216-40C445289390}" sibTransId="{C11C4992-17EC-4896-8E7F-076AF54AD3D6}"/>
    <dgm:cxn modelId="{DE9A166D-4A68-4A21-8D62-690A0B075620}" type="presOf" srcId="{5E055E74-0249-4082-BB6E-B713FECB6178}" destId="{5CAB9DBA-CE5D-470A-BC76-0936D24FA824}" srcOrd="0" destOrd="0" presId="urn:microsoft.com/office/officeart/2005/8/layout/vList5"/>
    <dgm:cxn modelId="{1AEFD47F-426D-454C-A392-A3229A0D7777}" type="presOf" srcId="{3C2E33B8-E638-4761-8CE5-464229924719}" destId="{E59A8BAD-6353-424B-A288-BF9E2B57FFA4}" srcOrd="0" destOrd="0" presId="urn:microsoft.com/office/officeart/2005/8/layout/vList5"/>
    <dgm:cxn modelId="{E0D08FC8-25B0-4BDD-A70D-536EE783AC4B}" type="presOf" srcId="{9C1758B4-EFB0-4F8C-8639-36A1A1471B87}" destId="{E44862F1-0768-4602-9512-6C1ABB6C58D0}" srcOrd="0" destOrd="0" presId="urn:microsoft.com/office/officeart/2005/8/layout/vList5"/>
    <dgm:cxn modelId="{297A8BCA-0754-4CFC-A18B-C0E032108BAE}" srcId="{D266AA1D-341B-4220-888F-28BBB2EE2953}" destId="{7A95F530-738A-41AB-9F1A-DB6C2BBB4B9C}" srcOrd="2" destOrd="0" parTransId="{5CEB8D2D-3749-401E-BB7E-257623B242AF}" sibTransId="{3AE2F819-0001-412F-8807-77A6199649A8}"/>
    <dgm:cxn modelId="{2DAC9BCC-4253-4190-BBE7-7863994C3207}" type="presOf" srcId="{A910EB67-0AB7-439D-9D10-04B5E9F69C81}" destId="{B8E83AA2-286F-42EB-BEC7-58CDB902390F}" srcOrd="0" destOrd="0" presId="urn:microsoft.com/office/officeart/2005/8/layout/vList5"/>
    <dgm:cxn modelId="{550CD2D3-F174-4DE8-816C-A52F4EF8494C}" srcId="{A910EB67-0AB7-439D-9D10-04B5E9F69C81}" destId="{AA81D119-686C-4128-9D91-9CBBA9531119}" srcOrd="0" destOrd="0" parTransId="{F3C766AD-91B4-48DF-8F44-2DA694BFBAAF}" sibTransId="{94938A10-862E-405E-9AC3-00A1A9597553}"/>
    <dgm:cxn modelId="{6F54C9E2-5DFC-4C37-87CB-4F88D1350E21}" srcId="{D266AA1D-341B-4220-888F-28BBB2EE2953}" destId="{7E686A64-AC73-4AFB-9023-04C44131A7D2}" srcOrd="1" destOrd="0" parTransId="{EA26F530-B012-4C35-A1A0-F2417F2059DD}" sibTransId="{AF41DF04-EAAE-4D7C-AF66-F239D44C42E9}"/>
    <dgm:cxn modelId="{D256BBE6-FB6E-4CCC-B7C0-BEC857FCA553}" type="presOf" srcId="{D266AA1D-341B-4220-888F-28BBB2EE2953}" destId="{41A25617-6A47-4CD8-87BF-552EC47283A2}" srcOrd="0" destOrd="0" presId="urn:microsoft.com/office/officeart/2005/8/layout/vList5"/>
    <dgm:cxn modelId="{88A91BFF-A282-4E85-BB10-6C0B2A5078F7}" srcId="{7E686A64-AC73-4AFB-9023-04C44131A7D2}" destId="{9C1758B4-EFB0-4F8C-8639-36A1A1471B87}" srcOrd="0" destOrd="0" parTransId="{DD557169-4955-433A-B7D3-B0B4301CF700}" sibTransId="{913E210D-DB98-4757-9ECA-2074723A5566}"/>
    <dgm:cxn modelId="{48E34BE7-E5F7-4A01-8E9A-B64E57AC52A7}" type="presParOf" srcId="{41A25617-6A47-4CD8-87BF-552EC47283A2}" destId="{4FC7ACD8-C4FE-4783-8052-B57B8ED4F492}" srcOrd="0" destOrd="0" presId="urn:microsoft.com/office/officeart/2005/8/layout/vList5"/>
    <dgm:cxn modelId="{A59121B0-BE9E-45FB-BC7E-6B0B4081EE50}" type="presParOf" srcId="{4FC7ACD8-C4FE-4783-8052-B57B8ED4F492}" destId="{113D4035-1293-426D-BCDB-D4CD73E6ACE9}" srcOrd="0" destOrd="0" presId="urn:microsoft.com/office/officeart/2005/8/layout/vList5"/>
    <dgm:cxn modelId="{9A488E24-F6B6-45D2-B135-F19165DE299D}" type="presParOf" srcId="{4FC7ACD8-C4FE-4783-8052-B57B8ED4F492}" destId="{5CAB9DBA-CE5D-470A-BC76-0936D24FA824}" srcOrd="1" destOrd="0" presId="urn:microsoft.com/office/officeart/2005/8/layout/vList5"/>
    <dgm:cxn modelId="{092A9BD8-07B4-46F4-B033-BE0E9D032406}" type="presParOf" srcId="{41A25617-6A47-4CD8-87BF-552EC47283A2}" destId="{178324E8-A4F9-4462-AFB2-41E072688B65}" srcOrd="1" destOrd="0" presId="urn:microsoft.com/office/officeart/2005/8/layout/vList5"/>
    <dgm:cxn modelId="{7740F90F-0222-4D09-9276-7060E4F25775}" type="presParOf" srcId="{41A25617-6A47-4CD8-87BF-552EC47283A2}" destId="{91801434-D5C2-44A9-8225-F2EF8E826F04}" srcOrd="2" destOrd="0" presId="urn:microsoft.com/office/officeart/2005/8/layout/vList5"/>
    <dgm:cxn modelId="{60C457C1-691B-4D67-8848-90FC8D7C46AE}" type="presParOf" srcId="{91801434-D5C2-44A9-8225-F2EF8E826F04}" destId="{003777F4-2B58-442C-B91E-313992BC50E8}" srcOrd="0" destOrd="0" presId="urn:microsoft.com/office/officeart/2005/8/layout/vList5"/>
    <dgm:cxn modelId="{3F5CB960-F859-4E50-BB76-E0A37272D99F}" type="presParOf" srcId="{91801434-D5C2-44A9-8225-F2EF8E826F04}" destId="{E44862F1-0768-4602-9512-6C1ABB6C58D0}" srcOrd="1" destOrd="0" presId="urn:microsoft.com/office/officeart/2005/8/layout/vList5"/>
    <dgm:cxn modelId="{60B019ED-B430-44DC-8B94-CFADDFD1A838}" type="presParOf" srcId="{41A25617-6A47-4CD8-87BF-552EC47283A2}" destId="{439ED635-A28D-4F2F-8D28-4D66AA9CFCB9}" srcOrd="3" destOrd="0" presId="urn:microsoft.com/office/officeart/2005/8/layout/vList5"/>
    <dgm:cxn modelId="{C7488CB4-38A0-41E2-8BDE-18C802356E6F}" type="presParOf" srcId="{41A25617-6A47-4CD8-87BF-552EC47283A2}" destId="{90BCBAD8-9B6D-495B-AE07-9F84C53CC3E6}" srcOrd="4" destOrd="0" presId="urn:microsoft.com/office/officeart/2005/8/layout/vList5"/>
    <dgm:cxn modelId="{47B3159C-5381-45A0-9B91-A54F7900FB44}" type="presParOf" srcId="{90BCBAD8-9B6D-495B-AE07-9F84C53CC3E6}" destId="{6CB74EBC-94EA-4C58-B517-783EFD6F92E5}" srcOrd="0" destOrd="0" presId="urn:microsoft.com/office/officeart/2005/8/layout/vList5"/>
    <dgm:cxn modelId="{31D43674-CDF6-4C10-98C3-7671C72278B9}" type="presParOf" srcId="{90BCBAD8-9B6D-495B-AE07-9F84C53CC3E6}" destId="{E59A8BAD-6353-424B-A288-BF9E2B57FFA4}" srcOrd="1" destOrd="0" presId="urn:microsoft.com/office/officeart/2005/8/layout/vList5"/>
    <dgm:cxn modelId="{49E05BD0-B1DB-4B1C-A797-EC94640E4F9A}" type="presParOf" srcId="{41A25617-6A47-4CD8-87BF-552EC47283A2}" destId="{FB0D4460-0169-4154-8ACA-FCCD74DACA3E}" srcOrd="5" destOrd="0" presId="urn:microsoft.com/office/officeart/2005/8/layout/vList5"/>
    <dgm:cxn modelId="{EFD937B8-18FC-459D-8B0D-DE1D233DD874}" type="presParOf" srcId="{41A25617-6A47-4CD8-87BF-552EC47283A2}" destId="{B277EA92-8F60-4C84-A01D-478E174A3ACC}" srcOrd="6" destOrd="0" presId="urn:microsoft.com/office/officeart/2005/8/layout/vList5"/>
    <dgm:cxn modelId="{4D80A1D4-FF2F-4932-9E87-85FFFA8A70C5}" type="presParOf" srcId="{B277EA92-8F60-4C84-A01D-478E174A3ACC}" destId="{B8E83AA2-286F-42EB-BEC7-58CDB902390F}" srcOrd="0" destOrd="0" presId="urn:microsoft.com/office/officeart/2005/8/layout/vList5"/>
    <dgm:cxn modelId="{8409ABD1-64F9-4E99-8184-0E2BA20A6E89}" type="presParOf" srcId="{B277EA92-8F60-4C84-A01D-478E174A3ACC}" destId="{8ED0A25B-64C2-4640-9D08-BA284729482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ED163-7FA3-4105-8DAC-FB5786BCDC45}">
      <dsp:nvSpPr>
        <dsp:cNvPr id="0" name=""/>
        <dsp:cNvSpPr/>
      </dsp:nvSpPr>
      <dsp:spPr>
        <a:xfrm>
          <a:off x="0" y="2135347"/>
          <a:ext cx="10230912" cy="43138"/>
        </a:xfrm>
        <a:prstGeom prst="rect">
          <a:avLst/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54F98E-321B-482D-A368-9E41B898B217}">
      <dsp:nvSpPr>
        <dsp:cNvPr id="0" name=""/>
        <dsp:cNvSpPr/>
      </dsp:nvSpPr>
      <dsp:spPr>
        <a:xfrm>
          <a:off x="10013169" y="1984363"/>
          <a:ext cx="258830" cy="345106"/>
        </a:xfrm>
        <a:prstGeom prst="chevron">
          <a:avLst>
            <a:gd name="adj" fmla="val 75000"/>
          </a:avLst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A680E8-0CBF-4679-965E-EBB7F478A17B}">
      <dsp:nvSpPr>
        <dsp:cNvPr id="0" name=""/>
        <dsp:cNvSpPr/>
      </dsp:nvSpPr>
      <dsp:spPr>
        <a:xfrm>
          <a:off x="503757" y="1082770"/>
          <a:ext cx="1551395" cy="951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7DC8F-8ED8-4772-B3D7-29CA76260EC5}">
      <dsp:nvSpPr>
        <dsp:cNvPr id="0" name=""/>
        <dsp:cNvSpPr/>
      </dsp:nvSpPr>
      <dsp:spPr>
        <a:xfrm>
          <a:off x="503757" y="590869"/>
          <a:ext cx="1551395" cy="49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D" sz="1600" b="1" i="0" kern="1200"/>
            <a:t>A.</a:t>
          </a:r>
          <a:r>
            <a:rPr lang="en-ID" sz="1600" b="0" i="0" kern="1200"/>
            <a:t> Introduction &amp; Epidemiology</a:t>
          </a:r>
          <a:endParaRPr lang="en-ID" sz="1600" kern="1200"/>
        </a:p>
      </dsp:txBody>
      <dsp:txXfrm>
        <a:off x="503757" y="590869"/>
        <a:ext cx="1551395" cy="491900"/>
      </dsp:txXfrm>
    </dsp:sp>
    <dsp:sp modelId="{790B4600-4C46-4675-B3CD-1083A6118A2A}">
      <dsp:nvSpPr>
        <dsp:cNvPr id="0" name=""/>
        <dsp:cNvSpPr/>
      </dsp:nvSpPr>
      <dsp:spPr>
        <a:xfrm>
          <a:off x="236802" y="558076"/>
          <a:ext cx="31406" cy="160687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F5ADDB-8255-4CD3-9371-363E32B402A0}">
      <dsp:nvSpPr>
        <dsp:cNvPr id="0" name=""/>
        <dsp:cNvSpPr/>
      </dsp:nvSpPr>
      <dsp:spPr>
        <a:xfrm>
          <a:off x="1530706" y="2973809"/>
          <a:ext cx="1551395" cy="790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4F0524-977D-431C-9AFE-E1E8385F62BD}">
      <dsp:nvSpPr>
        <dsp:cNvPr id="0" name=""/>
        <dsp:cNvSpPr/>
      </dsp:nvSpPr>
      <dsp:spPr>
        <a:xfrm>
          <a:off x="1530706" y="2452449"/>
          <a:ext cx="1551395" cy="52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D" sz="1600" b="1" i="0" kern="1200"/>
            <a:t>B.</a:t>
          </a:r>
          <a:r>
            <a:rPr lang="en-ID" sz="1600" b="0" i="0" kern="1200"/>
            <a:t> Definition of Polytrauma (Old vs New/Berlin)</a:t>
          </a:r>
          <a:endParaRPr lang="en-ID" sz="1600" kern="1200"/>
        </a:p>
      </dsp:txBody>
      <dsp:txXfrm>
        <a:off x="1530706" y="2452449"/>
        <a:ext cx="1551395" cy="521360"/>
      </dsp:txXfrm>
    </dsp:sp>
    <dsp:sp modelId="{8958A81F-E21B-4D59-9AE6-D7EE2F0F9508}">
      <dsp:nvSpPr>
        <dsp:cNvPr id="0" name=""/>
        <dsp:cNvSpPr/>
      </dsp:nvSpPr>
      <dsp:spPr>
        <a:xfrm>
          <a:off x="1263751" y="2149724"/>
          <a:ext cx="31406" cy="164817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AC3F8-9E4D-4F50-8853-0C0AFC996564}">
      <dsp:nvSpPr>
        <dsp:cNvPr id="0" name=""/>
        <dsp:cNvSpPr/>
      </dsp:nvSpPr>
      <dsp:spPr>
        <a:xfrm>
          <a:off x="170848" y="476419"/>
          <a:ext cx="163313" cy="1633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E62E73-3883-44BC-8961-9339FFB41972}">
      <dsp:nvSpPr>
        <dsp:cNvPr id="0" name=""/>
        <dsp:cNvSpPr/>
      </dsp:nvSpPr>
      <dsp:spPr>
        <a:xfrm>
          <a:off x="1197797" y="3716238"/>
          <a:ext cx="163313" cy="1633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0EFC8-20F2-4CFC-ACC1-5476AFE4C89E}">
      <dsp:nvSpPr>
        <dsp:cNvPr id="0" name=""/>
        <dsp:cNvSpPr/>
      </dsp:nvSpPr>
      <dsp:spPr>
        <a:xfrm>
          <a:off x="2557655" y="1082770"/>
          <a:ext cx="1551395" cy="951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026809-883F-40E4-B8BB-F896765F7AAE}">
      <dsp:nvSpPr>
        <dsp:cNvPr id="0" name=""/>
        <dsp:cNvSpPr/>
      </dsp:nvSpPr>
      <dsp:spPr>
        <a:xfrm>
          <a:off x="2557655" y="590869"/>
          <a:ext cx="1551395" cy="49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D" sz="1600" b="1" i="0" kern="1200"/>
            <a:t>C.</a:t>
          </a:r>
          <a:r>
            <a:rPr lang="en-ID" sz="1600" b="0" i="0" kern="1200"/>
            <a:t> Injury Severity Scoring (AIS, ISS, NISS)</a:t>
          </a:r>
          <a:endParaRPr lang="en-ID" sz="1600" kern="1200"/>
        </a:p>
      </dsp:txBody>
      <dsp:txXfrm>
        <a:off x="2557655" y="590869"/>
        <a:ext cx="1551395" cy="491900"/>
      </dsp:txXfrm>
    </dsp:sp>
    <dsp:sp modelId="{F20D7DB1-F07F-4CCD-B97E-04784FB9DF5C}">
      <dsp:nvSpPr>
        <dsp:cNvPr id="0" name=""/>
        <dsp:cNvSpPr/>
      </dsp:nvSpPr>
      <dsp:spPr>
        <a:xfrm>
          <a:off x="2290700" y="558076"/>
          <a:ext cx="31406" cy="160687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DEB261-DBDB-4684-9D6F-711FDBABA2DF}">
      <dsp:nvSpPr>
        <dsp:cNvPr id="0" name=""/>
        <dsp:cNvSpPr/>
      </dsp:nvSpPr>
      <dsp:spPr>
        <a:xfrm>
          <a:off x="3584604" y="2973809"/>
          <a:ext cx="1551395" cy="790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8F1EED-A9CD-43A3-93AE-AC1C7054C6E8}">
      <dsp:nvSpPr>
        <dsp:cNvPr id="0" name=""/>
        <dsp:cNvSpPr/>
      </dsp:nvSpPr>
      <dsp:spPr>
        <a:xfrm>
          <a:off x="3584604" y="2452449"/>
          <a:ext cx="1551395" cy="52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D" sz="1600" b="1" i="0" kern="1200"/>
            <a:t>D.</a:t>
          </a:r>
          <a:r>
            <a:rPr lang="en-ID" sz="1600" b="0" i="0" kern="1200"/>
            <a:t> Pathophysiology (SIRS, CARS, MODS, TIC)</a:t>
          </a:r>
          <a:endParaRPr lang="en-ID" sz="1600" kern="1200"/>
        </a:p>
      </dsp:txBody>
      <dsp:txXfrm>
        <a:off x="3584604" y="2452449"/>
        <a:ext cx="1551395" cy="521360"/>
      </dsp:txXfrm>
    </dsp:sp>
    <dsp:sp modelId="{1A3EE9C2-1D8E-44D6-969F-CCF4F5A4CC70}">
      <dsp:nvSpPr>
        <dsp:cNvPr id="0" name=""/>
        <dsp:cNvSpPr/>
      </dsp:nvSpPr>
      <dsp:spPr>
        <a:xfrm>
          <a:off x="3317649" y="2149724"/>
          <a:ext cx="31406" cy="164817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FFD11F-6A2F-4C4D-84A0-71622467425D}">
      <dsp:nvSpPr>
        <dsp:cNvPr id="0" name=""/>
        <dsp:cNvSpPr/>
      </dsp:nvSpPr>
      <dsp:spPr>
        <a:xfrm>
          <a:off x="2224747" y="476419"/>
          <a:ext cx="163313" cy="1633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14259-ADD7-47A4-8B78-5F077051D0AA}">
      <dsp:nvSpPr>
        <dsp:cNvPr id="0" name=""/>
        <dsp:cNvSpPr/>
      </dsp:nvSpPr>
      <dsp:spPr>
        <a:xfrm>
          <a:off x="3251696" y="3716238"/>
          <a:ext cx="163313" cy="1633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5A69E-7281-4D7F-B3D6-A3D684CFE0AD}">
      <dsp:nvSpPr>
        <dsp:cNvPr id="0" name=""/>
        <dsp:cNvSpPr/>
      </dsp:nvSpPr>
      <dsp:spPr>
        <a:xfrm>
          <a:off x="4611553" y="1082770"/>
          <a:ext cx="1551395" cy="951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91FEC9-4AA4-46B8-A05F-49A7E3ECADE3}">
      <dsp:nvSpPr>
        <dsp:cNvPr id="0" name=""/>
        <dsp:cNvSpPr/>
      </dsp:nvSpPr>
      <dsp:spPr>
        <a:xfrm>
          <a:off x="4611553" y="590869"/>
          <a:ext cx="1551395" cy="49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D" sz="1600" b="1" i="0" kern="1200"/>
            <a:t>E.</a:t>
          </a:r>
          <a:r>
            <a:rPr lang="en-ID" sz="1600" b="0" i="0" kern="1200"/>
            <a:t> Clinical Grading (Pape's Classification)</a:t>
          </a:r>
          <a:endParaRPr lang="en-ID" sz="1600" kern="1200"/>
        </a:p>
      </dsp:txBody>
      <dsp:txXfrm>
        <a:off x="4611553" y="590869"/>
        <a:ext cx="1551395" cy="491900"/>
      </dsp:txXfrm>
    </dsp:sp>
    <dsp:sp modelId="{D5517FD1-66CE-4C2E-8422-B8ED7A2610F8}">
      <dsp:nvSpPr>
        <dsp:cNvPr id="0" name=""/>
        <dsp:cNvSpPr/>
      </dsp:nvSpPr>
      <dsp:spPr>
        <a:xfrm>
          <a:off x="4344599" y="558076"/>
          <a:ext cx="31406" cy="160687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0B8F63-B9DF-4412-B6DC-E8743A85F840}">
      <dsp:nvSpPr>
        <dsp:cNvPr id="0" name=""/>
        <dsp:cNvSpPr/>
      </dsp:nvSpPr>
      <dsp:spPr>
        <a:xfrm>
          <a:off x="5638503" y="2973809"/>
          <a:ext cx="1551395" cy="790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328D15-6D7F-4826-8672-42BE07187CA0}">
      <dsp:nvSpPr>
        <dsp:cNvPr id="0" name=""/>
        <dsp:cNvSpPr/>
      </dsp:nvSpPr>
      <dsp:spPr>
        <a:xfrm>
          <a:off x="5638503" y="2452449"/>
          <a:ext cx="1551395" cy="52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D" sz="1600" b="1" i="0" kern="1200"/>
            <a:t>F.</a:t>
          </a:r>
          <a:r>
            <a:rPr lang="en-ID" sz="1600" b="0" i="0" kern="1200"/>
            <a:t> Initial Assessment &amp; Resuscitation (ATLS)</a:t>
          </a:r>
          <a:endParaRPr lang="en-ID" sz="1600" kern="1200"/>
        </a:p>
      </dsp:txBody>
      <dsp:txXfrm>
        <a:off x="5638503" y="2452449"/>
        <a:ext cx="1551395" cy="521360"/>
      </dsp:txXfrm>
    </dsp:sp>
    <dsp:sp modelId="{F4D97742-E72B-4A76-8591-C3C32EFB78BD}">
      <dsp:nvSpPr>
        <dsp:cNvPr id="0" name=""/>
        <dsp:cNvSpPr/>
      </dsp:nvSpPr>
      <dsp:spPr>
        <a:xfrm>
          <a:off x="5371548" y="2149724"/>
          <a:ext cx="31406" cy="164817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BCF5DD-3428-41FE-96B5-0006D936E84A}">
      <dsp:nvSpPr>
        <dsp:cNvPr id="0" name=""/>
        <dsp:cNvSpPr/>
      </dsp:nvSpPr>
      <dsp:spPr>
        <a:xfrm>
          <a:off x="4278645" y="476419"/>
          <a:ext cx="163313" cy="1633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2C405-3C1D-4907-9C5E-D1B85D278AAD}">
      <dsp:nvSpPr>
        <dsp:cNvPr id="0" name=""/>
        <dsp:cNvSpPr/>
      </dsp:nvSpPr>
      <dsp:spPr>
        <a:xfrm>
          <a:off x="5305594" y="3716238"/>
          <a:ext cx="163313" cy="1633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A742B-3956-49EF-AD0E-1B1EE64341D6}">
      <dsp:nvSpPr>
        <dsp:cNvPr id="0" name=""/>
        <dsp:cNvSpPr/>
      </dsp:nvSpPr>
      <dsp:spPr>
        <a:xfrm>
          <a:off x="6665452" y="1082770"/>
          <a:ext cx="1551395" cy="951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077F68-BB85-40A3-902D-63D1BADCA305}">
      <dsp:nvSpPr>
        <dsp:cNvPr id="0" name=""/>
        <dsp:cNvSpPr/>
      </dsp:nvSpPr>
      <dsp:spPr>
        <a:xfrm>
          <a:off x="6665452" y="590869"/>
          <a:ext cx="1551395" cy="49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D" sz="1600" b="1" i="0" kern="1200"/>
            <a:t>G.</a:t>
          </a:r>
          <a:r>
            <a:rPr lang="en-ID" sz="1600" b="0" i="0" kern="1200"/>
            <a:t> Surgical Strategy: ETC, DCO, EAC, SDS, PRISM</a:t>
          </a:r>
          <a:endParaRPr lang="en-ID" sz="1600" kern="1200"/>
        </a:p>
      </dsp:txBody>
      <dsp:txXfrm>
        <a:off x="6665452" y="590869"/>
        <a:ext cx="1551395" cy="491900"/>
      </dsp:txXfrm>
    </dsp:sp>
    <dsp:sp modelId="{FC5B39D2-2960-4686-8E51-A72EB26580E7}">
      <dsp:nvSpPr>
        <dsp:cNvPr id="0" name=""/>
        <dsp:cNvSpPr/>
      </dsp:nvSpPr>
      <dsp:spPr>
        <a:xfrm>
          <a:off x="6398497" y="558076"/>
          <a:ext cx="31406" cy="160687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E28C94-C690-45CE-978A-9B37A0194485}">
      <dsp:nvSpPr>
        <dsp:cNvPr id="0" name=""/>
        <dsp:cNvSpPr/>
      </dsp:nvSpPr>
      <dsp:spPr>
        <a:xfrm>
          <a:off x="7692401" y="2973809"/>
          <a:ext cx="1551395" cy="790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7415A2-0775-41B1-A045-317D6F5C0229}">
      <dsp:nvSpPr>
        <dsp:cNvPr id="0" name=""/>
        <dsp:cNvSpPr/>
      </dsp:nvSpPr>
      <dsp:spPr>
        <a:xfrm>
          <a:off x="7692401" y="2452449"/>
          <a:ext cx="1551395" cy="52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D" sz="1600" b="1" i="0" kern="1200"/>
            <a:t>H.</a:t>
          </a:r>
          <a:r>
            <a:rPr lang="en-ID" sz="1600" b="0" i="0" kern="1200"/>
            <a:t> Recent Advances (2023–2024)</a:t>
          </a:r>
          <a:endParaRPr lang="en-ID" sz="1600" kern="1200"/>
        </a:p>
      </dsp:txBody>
      <dsp:txXfrm>
        <a:off x="7692401" y="2452449"/>
        <a:ext cx="1551395" cy="521360"/>
      </dsp:txXfrm>
    </dsp:sp>
    <dsp:sp modelId="{103F86A0-22AC-424D-AD27-80A1830EBC4D}">
      <dsp:nvSpPr>
        <dsp:cNvPr id="0" name=""/>
        <dsp:cNvSpPr/>
      </dsp:nvSpPr>
      <dsp:spPr>
        <a:xfrm>
          <a:off x="7425446" y="2149724"/>
          <a:ext cx="31406" cy="164817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344F96-AF3C-49F5-9F22-B4E4815F4BCC}">
      <dsp:nvSpPr>
        <dsp:cNvPr id="0" name=""/>
        <dsp:cNvSpPr/>
      </dsp:nvSpPr>
      <dsp:spPr>
        <a:xfrm>
          <a:off x="6332544" y="476419"/>
          <a:ext cx="163313" cy="1633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010EE-15B8-41BF-B684-B4073C59DB2D}">
      <dsp:nvSpPr>
        <dsp:cNvPr id="0" name=""/>
        <dsp:cNvSpPr/>
      </dsp:nvSpPr>
      <dsp:spPr>
        <a:xfrm>
          <a:off x="7359493" y="3716238"/>
          <a:ext cx="163313" cy="1633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78E4C-E8A7-457D-B85E-670200D8BAA2}">
      <dsp:nvSpPr>
        <dsp:cNvPr id="0" name=""/>
        <dsp:cNvSpPr/>
      </dsp:nvSpPr>
      <dsp:spPr>
        <a:xfrm>
          <a:off x="8719350" y="1082770"/>
          <a:ext cx="1551395" cy="951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2CFB63-38AE-41DC-88E2-31BEE66A5F74}">
      <dsp:nvSpPr>
        <dsp:cNvPr id="0" name=""/>
        <dsp:cNvSpPr/>
      </dsp:nvSpPr>
      <dsp:spPr>
        <a:xfrm>
          <a:off x="8719350" y="590869"/>
          <a:ext cx="1551395" cy="49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D" sz="1600" b="1" i="0" kern="1200"/>
            <a:t>I.</a:t>
          </a:r>
          <a:r>
            <a:rPr lang="en-ID" sz="1600" b="0" i="0" kern="1200"/>
            <a:t> Conclusion &amp; Take-Home Messages</a:t>
          </a:r>
          <a:endParaRPr lang="en-ID" sz="1600" kern="1200"/>
        </a:p>
      </dsp:txBody>
      <dsp:txXfrm>
        <a:off x="8719350" y="590869"/>
        <a:ext cx="1551395" cy="491900"/>
      </dsp:txXfrm>
    </dsp:sp>
    <dsp:sp modelId="{D487D46B-EFA6-431A-8044-164CDE2E083C}">
      <dsp:nvSpPr>
        <dsp:cNvPr id="0" name=""/>
        <dsp:cNvSpPr/>
      </dsp:nvSpPr>
      <dsp:spPr>
        <a:xfrm>
          <a:off x="8452396" y="558076"/>
          <a:ext cx="31406" cy="160687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4976F0-5A2E-4BC0-B537-06709F6322F8}">
      <dsp:nvSpPr>
        <dsp:cNvPr id="0" name=""/>
        <dsp:cNvSpPr/>
      </dsp:nvSpPr>
      <dsp:spPr>
        <a:xfrm>
          <a:off x="8386442" y="476419"/>
          <a:ext cx="163313" cy="1633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0337D-C244-4B9C-A780-F445DB640A51}">
      <dsp:nvSpPr>
        <dsp:cNvPr id="0" name=""/>
        <dsp:cNvSpPr/>
      </dsp:nvSpPr>
      <dsp:spPr>
        <a:xfrm>
          <a:off x="9028" y="102795"/>
          <a:ext cx="2698406" cy="16190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0" i="0" kern="1200"/>
            <a:t>Tissue injury + hypoxia → release of </a:t>
          </a:r>
          <a:r>
            <a:rPr lang="en-ID" sz="1900" b="1" i="0" kern="1200"/>
            <a:t>inflammatory mediators &amp; cytokines</a:t>
          </a:r>
          <a:endParaRPr lang="en-ID" sz="1900" kern="1200"/>
        </a:p>
      </dsp:txBody>
      <dsp:txXfrm>
        <a:off x="56448" y="150215"/>
        <a:ext cx="2603566" cy="1524203"/>
      </dsp:txXfrm>
    </dsp:sp>
    <dsp:sp modelId="{BF8C8D92-EDCE-4DFF-8614-0105E1E3B13F}">
      <dsp:nvSpPr>
        <dsp:cNvPr id="0" name=""/>
        <dsp:cNvSpPr/>
      </dsp:nvSpPr>
      <dsp:spPr>
        <a:xfrm>
          <a:off x="2977275" y="577714"/>
          <a:ext cx="572062" cy="6692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500" kern="1200"/>
        </a:p>
      </dsp:txBody>
      <dsp:txXfrm>
        <a:off x="2977275" y="711555"/>
        <a:ext cx="400443" cy="401522"/>
      </dsp:txXfrm>
    </dsp:sp>
    <dsp:sp modelId="{DCC16CC8-3649-4E2C-BCF2-B1EEB18ED6E1}">
      <dsp:nvSpPr>
        <dsp:cNvPr id="0" name=""/>
        <dsp:cNvSpPr/>
      </dsp:nvSpPr>
      <dsp:spPr>
        <a:xfrm>
          <a:off x="3786796" y="102795"/>
          <a:ext cx="2698406" cy="16190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0" i="0" kern="1200"/>
            <a:t>Triggers </a:t>
          </a:r>
          <a:r>
            <a:rPr lang="en-ID" sz="1900" b="1" i="0" kern="1200"/>
            <a:t>neuroendocrine, neuroimmunological, metabolic</a:t>
          </a:r>
          <a:r>
            <a:rPr lang="en-ID" sz="1900" b="0" i="0" kern="1200"/>
            <a:t> responses</a:t>
          </a:r>
          <a:endParaRPr lang="en-ID" sz="1900" kern="1200"/>
        </a:p>
      </dsp:txBody>
      <dsp:txXfrm>
        <a:off x="3834216" y="150215"/>
        <a:ext cx="2603566" cy="1524203"/>
      </dsp:txXfrm>
    </dsp:sp>
    <dsp:sp modelId="{ECED1CAF-2F18-4728-9A7A-C60A58783024}">
      <dsp:nvSpPr>
        <dsp:cNvPr id="0" name=""/>
        <dsp:cNvSpPr/>
      </dsp:nvSpPr>
      <dsp:spPr>
        <a:xfrm>
          <a:off x="6755043" y="577714"/>
          <a:ext cx="572062" cy="6692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500" kern="1200"/>
        </a:p>
      </dsp:txBody>
      <dsp:txXfrm>
        <a:off x="6755043" y="711555"/>
        <a:ext cx="400443" cy="401522"/>
      </dsp:txXfrm>
    </dsp:sp>
    <dsp:sp modelId="{BADFAA33-510C-4D36-9363-01421CE8FC95}">
      <dsp:nvSpPr>
        <dsp:cNvPr id="0" name=""/>
        <dsp:cNvSpPr/>
      </dsp:nvSpPr>
      <dsp:spPr>
        <a:xfrm>
          <a:off x="7564565" y="102795"/>
          <a:ext cx="2698406" cy="16190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0" i="0" kern="1200"/>
            <a:t>Unregulated cascade: </a:t>
          </a:r>
          <a:r>
            <a:rPr lang="en-ID" sz="1900" b="1" i="0" kern="1200"/>
            <a:t>SIRS → MODS</a:t>
          </a:r>
          <a:endParaRPr lang="en-ID" sz="1900" kern="1200"/>
        </a:p>
      </dsp:txBody>
      <dsp:txXfrm>
        <a:off x="7611985" y="150215"/>
        <a:ext cx="2603566" cy="15242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B37FB2-B218-4803-8CCC-AE2D6F58B69D}">
      <dsp:nvSpPr>
        <dsp:cNvPr id="0" name=""/>
        <dsp:cNvSpPr/>
      </dsp:nvSpPr>
      <dsp:spPr>
        <a:xfrm rot="5400000">
          <a:off x="6606778" y="-2812881"/>
          <a:ext cx="756362" cy="65740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200" b="0" i="0" kern="1200"/>
            <a:t>→ </a:t>
          </a:r>
          <a:r>
            <a:rPr lang="en-ID" sz="2200" b="1" i="0" kern="1200"/>
            <a:t>local &amp; systemic compensatory response</a:t>
          </a:r>
          <a:endParaRPr lang="en-ID" sz="2200" kern="1200"/>
        </a:p>
      </dsp:txBody>
      <dsp:txXfrm rot="-5400000">
        <a:off x="3697920" y="132900"/>
        <a:ext cx="6537157" cy="682516"/>
      </dsp:txXfrm>
    </dsp:sp>
    <dsp:sp modelId="{7DB18C87-AC0F-43C0-83BA-01C9A3B4E723}">
      <dsp:nvSpPr>
        <dsp:cNvPr id="0" name=""/>
        <dsp:cNvSpPr/>
      </dsp:nvSpPr>
      <dsp:spPr>
        <a:xfrm>
          <a:off x="0" y="1432"/>
          <a:ext cx="3697920" cy="9454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0" i="0" kern="1200"/>
            <a:t>Local tissue destruction + organ injury + acidosis + hypoxia + pain </a:t>
          </a:r>
          <a:endParaRPr lang="en-ID" sz="1900" kern="1200"/>
        </a:p>
      </dsp:txBody>
      <dsp:txXfrm>
        <a:off x="46153" y="47585"/>
        <a:ext cx="3605614" cy="853146"/>
      </dsp:txXfrm>
    </dsp:sp>
    <dsp:sp modelId="{1D6558DE-5FD5-4197-9DDF-DBD4ADC31E6B}">
      <dsp:nvSpPr>
        <dsp:cNvPr id="0" name=""/>
        <dsp:cNvSpPr/>
      </dsp:nvSpPr>
      <dsp:spPr>
        <a:xfrm rot="5400000">
          <a:off x="6606778" y="-1820156"/>
          <a:ext cx="756362" cy="65740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200" b="0" i="0" kern="1200"/>
            <a:t>control hemorrhage, preserve vital organ perfusion</a:t>
          </a:r>
          <a:endParaRPr lang="en-ID" sz="2200" kern="1200"/>
        </a:p>
      </dsp:txBody>
      <dsp:txXfrm rot="-5400000">
        <a:off x="3697920" y="1125625"/>
        <a:ext cx="6537157" cy="682516"/>
      </dsp:txXfrm>
    </dsp:sp>
    <dsp:sp modelId="{F753ABB9-F9E5-4653-A279-7E9640737B58}">
      <dsp:nvSpPr>
        <dsp:cNvPr id="0" name=""/>
        <dsp:cNvSpPr/>
      </dsp:nvSpPr>
      <dsp:spPr>
        <a:xfrm>
          <a:off x="0" y="994157"/>
          <a:ext cx="3697920" cy="9454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0" i="0" kern="1200"/>
            <a:t>Goal: </a:t>
          </a:r>
          <a:endParaRPr lang="en-ID" sz="1900" kern="1200"/>
        </a:p>
      </dsp:txBody>
      <dsp:txXfrm>
        <a:off x="46153" y="1040310"/>
        <a:ext cx="3605614" cy="853146"/>
      </dsp:txXfrm>
    </dsp:sp>
    <dsp:sp modelId="{5D729F70-86AD-4F43-9235-D2A7C8B66C0B}">
      <dsp:nvSpPr>
        <dsp:cNvPr id="0" name=""/>
        <dsp:cNvSpPr/>
      </dsp:nvSpPr>
      <dsp:spPr>
        <a:xfrm rot="5400000">
          <a:off x="6606778" y="-827430"/>
          <a:ext cx="756362" cy="65740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200" b="1" i="0" kern="1200"/>
            <a:t>strictly limited to life-saving maneuvers (ATLS)</a:t>
          </a:r>
          <a:endParaRPr lang="en-ID" sz="2200" kern="1200"/>
        </a:p>
      </dsp:txBody>
      <dsp:txXfrm rot="-5400000">
        <a:off x="3697920" y="2118351"/>
        <a:ext cx="6537157" cy="682516"/>
      </dsp:txXfrm>
    </dsp:sp>
    <dsp:sp modelId="{31BF1733-1B48-4EC5-BFEF-E4F7147B2375}">
      <dsp:nvSpPr>
        <dsp:cNvPr id="0" name=""/>
        <dsp:cNvSpPr/>
      </dsp:nvSpPr>
      <dsp:spPr>
        <a:xfrm>
          <a:off x="0" y="1986882"/>
          <a:ext cx="3697920" cy="9454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0" i="0" kern="1200"/>
            <a:t>Initial phase interventions: </a:t>
          </a:r>
          <a:endParaRPr lang="en-ID" sz="1900" kern="1200"/>
        </a:p>
      </dsp:txBody>
      <dsp:txXfrm>
        <a:off x="46153" y="2033035"/>
        <a:ext cx="3605614" cy="8531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921BE7-3A76-46DA-91B8-2460B020A0A6}">
      <dsp:nvSpPr>
        <dsp:cNvPr id="0" name=""/>
        <dsp:cNvSpPr/>
      </dsp:nvSpPr>
      <dsp:spPr>
        <a:xfrm>
          <a:off x="-4693841" y="-719710"/>
          <a:ext cx="5592387" cy="5592387"/>
        </a:xfrm>
        <a:prstGeom prst="blockArc">
          <a:avLst>
            <a:gd name="adj1" fmla="val 18900000"/>
            <a:gd name="adj2" fmla="val 2700000"/>
            <a:gd name="adj3" fmla="val 38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67BA75-F2A5-4216-8FDD-951224A0CD97}">
      <dsp:nvSpPr>
        <dsp:cNvPr id="0" name=""/>
        <dsp:cNvSpPr/>
      </dsp:nvSpPr>
      <dsp:spPr>
        <a:xfrm>
          <a:off x="291330" y="188793"/>
          <a:ext cx="9925227" cy="377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57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0" i="0" kern="1200"/>
            <a:t>Stable hemodynamics</a:t>
          </a:r>
          <a:endParaRPr lang="en-ID" sz="2000" kern="1200"/>
        </a:p>
      </dsp:txBody>
      <dsp:txXfrm>
        <a:off x="291330" y="188793"/>
        <a:ext cx="9925227" cy="377421"/>
      </dsp:txXfrm>
    </dsp:sp>
    <dsp:sp modelId="{332847D3-6E3D-4780-B83F-482DFEB3D3E6}">
      <dsp:nvSpPr>
        <dsp:cNvPr id="0" name=""/>
        <dsp:cNvSpPr/>
      </dsp:nvSpPr>
      <dsp:spPr>
        <a:xfrm>
          <a:off x="55442" y="141616"/>
          <a:ext cx="471777" cy="471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4DEA93-528C-4DA0-95CB-B039DF5083BC}">
      <dsp:nvSpPr>
        <dsp:cNvPr id="0" name=""/>
        <dsp:cNvSpPr/>
      </dsp:nvSpPr>
      <dsp:spPr>
        <a:xfrm>
          <a:off x="633119" y="755258"/>
          <a:ext cx="9583438" cy="377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57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0" i="0" kern="1200"/>
            <a:t>No hypoxemia, no hypercapnia</a:t>
          </a:r>
          <a:endParaRPr lang="en-ID" sz="2000" kern="1200"/>
        </a:p>
      </dsp:txBody>
      <dsp:txXfrm>
        <a:off x="633119" y="755258"/>
        <a:ext cx="9583438" cy="377421"/>
      </dsp:txXfrm>
    </dsp:sp>
    <dsp:sp modelId="{928F0B9E-4DA7-4B39-BAD8-44F890A67BEA}">
      <dsp:nvSpPr>
        <dsp:cNvPr id="0" name=""/>
        <dsp:cNvSpPr/>
      </dsp:nvSpPr>
      <dsp:spPr>
        <a:xfrm>
          <a:off x="397231" y="708080"/>
          <a:ext cx="471777" cy="471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4B3D92-B3AA-4A1D-A506-BBF2CC766BCF}">
      <dsp:nvSpPr>
        <dsp:cNvPr id="0" name=""/>
        <dsp:cNvSpPr/>
      </dsp:nvSpPr>
      <dsp:spPr>
        <a:xfrm>
          <a:off x="820418" y="1321307"/>
          <a:ext cx="9396139" cy="377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57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0" i="0" kern="1200"/>
            <a:t>Lactate &lt;2 mmol/L</a:t>
          </a:r>
          <a:endParaRPr lang="en-ID" sz="2000" kern="1200"/>
        </a:p>
      </dsp:txBody>
      <dsp:txXfrm>
        <a:off x="820418" y="1321307"/>
        <a:ext cx="9396139" cy="377421"/>
      </dsp:txXfrm>
    </dsp:sp>
    <dsp:sp modelId="{890D1B37-4081-45E0-83A1-D6F8F6132295}">
      <dsp:nvSpPr>
        <dsp:cNvPr id="0" name=""/>
        <dsp:cNvSpPr/>
      </dsp:nvSpPr>
      <dsp:spPr>
        <a:xfrm>
          <a:off x="584530" y="1274130"/>
          <a:ext cx="471777" cy="471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24C6B8-BABA-47FA-96D3-F9074769076C}">
      <dsp:nvSpPr>
        <dsp:cNvPr id="0" name=""/>
        <dsp:cNvSpPr/>
      </dsp:nvSpPr>
      <dsp:spPr>
        <a:xfrm>
          <a:off x="880221" y="1887772"/>
          <a:ext cx="9336336" cy="377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57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0" i="0" kern="1200"/>
            <a:t>Normal coagulation</a:t>
          </a:r>
          <a:endParaRPr lang="en-ID" sz="2000" kern="1200"/>
        </a:p>
      </dsp:txBody>
      <dsp:txXfrm>
        <a:off x="880221" y="1887772"/>
        <a:ext cx="9336336" cy="377421"/>
      </dsp:txXfrm>
    </dsp:sp>
    <dsp:sp modelId="{FD825BD2-C50B-4AF3-9579-FE210C596004}">
      <dsp:nvSpPr>
        <dsp:cNvPr id="0" name=""/>
        <dsp:cNvSpPr/>
      </dsp:nvSpPr>
      <dsp:spPr>
        <a:xfrm>
          <a:off x="644332" y="1840594"/>
          <a:ext cx="471777" cy="471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3382D1-6719-4464-80B4-0460BADBEBF6}">
      <dsp:nvSpPr>
        <dsp:cNvPr id="0" name=""/>
        <dsp:cNvSpPr/>
      </dsp:nvSpPr>
      <dsp:spPr>
        <a:xfrm>
          <a:off x="820418" y="2454237"/>
          <a:ext cx="9396139" cy="377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57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0" i="0" kern="1200"/>
            <a:t>Normothermia</a:t>
          </a:r>
          <a:endParaRPr lang="en-ID" sz="2000" kern="1200"/>
        </a:p>
      </dsp:txBody>
      <dsp:txXfrm>
        <a:off x="820418" y="2454237"/>
        <a:ext cx="9396139" cy="377421"/>
      </dsp:txXfrm>
    </dsp:sp>
    <dsp:sp modelId="{14DF9296-9A9E-4D62-A52E-0FB08D2234AD}">
      <dsp:nvSpPr>
        <dsp:cNvPr id="0" name=""/>
        <dsp:cNvSpPr/>
      </dsp:nvSpPr>
      <dsp:spPr>
        <a:xfrm>
          <a:off x="584530" y="2407059"/>
          <a:ext cx="471777" cy="471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47A65E-1E70-42CF-8E7D-3775A18E4961}">
      <dsp:nvSpPr>
        <dsp:cNvPr id="0" name=""/>
        <dsp:cNvSpPr/>
      </dsp:nvSpPr>
      <dsp:spPr>
        <a:xfrm>
          <a:off x="633119" y="3020286"/>
          <a:ext cx="9583438" cy="377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57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0" i="0" kern="1200"/>
            <a:t>Urine output &gt;1 mL/kg/hour</a:t>
          </a:r>
          <a:endParaRPr lang="en-ID" sz="2000" kern="1200"/>
        </a:p>
      </dsp:txBody>
      <dsp:txXfrm>
        <a:off x="633119" y="3020286"/>
        <a:ext cx="9583438" cy="377421"/>
      </dsp:txXfrm>
    </dsp:sp>
    <dsp:sp modelId="{B270B70A-AA99-4C16-B837-6FA427889815}">
      <dsp:nvSpPr>
        <dsp:cNvPr id="0" name=""/>
        <dsp:cNvSpPr/>
      </dsp:nvSpPr>
      <dsp:spPr>
        <a:xfrm>
          <a:off x="397231" y="2973109"/>
          <a:ext cx="471777" cy="471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14E53C-B1D3-4EF2-A11B-A9F5BDC04B71}">
      <dsp:nvSpPr>
        <dsp:cNvPr id="0" name=""/>
        <dsp:cNvSpPr/>
      </dsp:nvSpPr>
      <dsp:spPr>
        <a:xfrm>
          <a:off x="291330" y="3586751"/>
          <a:ext cx="9925227" cy="377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57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0" i="0" kern="1200"/>
            <a:t>No vasopressor/inotropic support needed</a:t>
          </a:r>
          <a:endParaRPr lang="en-ID" sz="2000" kern="1200"/>
        </a:p>
      </dsp:txBody>
      <dsp:txXfrm>
        <a:off x="291330" y="3586751"/>
        <a:ext cx="9925227" cy="377421"/>
      </dsp:txXfrm>
    </dsp:sp>
    <dsp:sp modelId="{FA494B23-C5BB-47E7-9361-50F703DE14F7}">
      <dsp:nvSpPr>
        <dsp:cNvPr id="0" name=""/>
        <dsp:cNvSpPr/>
      </dsp:nvSpPr>
      <dsp:spPr>
        <a:xfrm>
          <a:off x="55442" y="3539573"/>
          <a:ext cx="471777" cy="4717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1860D-CC3F-418D-94D9-027278AE4A17}">
      <dsp:nvSpPr>
        <dsp:cNvPr id="0" name=""/>
        <dsp:cNvSpPr/>
      </dsp:nvSpPr>
      <dsp:spPr>
        <a:xfrm>
          <a:off x="0" y="247122"/>
          <a:ext cx="10272000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200" b="1" i="0" kern="1200"/>
            <a:t>Activation of inflammatory cells</a:t>
          </a:r>
          <a:endParaRPr lang="en-ID" sz="2200" kern="1200"/>
        </a:p>
      </dsp:txBody>
      <dsp:txXfrm>
        <a:off x="25130" y="272252"/>
        <a:ext cx="10221740" cy="464540"/>
      </dsp:txXfrm>
    </dsp:sp>
    <dsp:sp modelId="{600FC6AC-2679-4E91-88BB-F7DF73BEEDA1}">
      <dsp:nvSpPr>
        <dsp:cNvPr id="0" name=""/>
        <dsp:cNvSpPr/>
      </dsp:nvSpPr>
      <dsp:spPr>
        <a:xfrm>
          <a:off x="0" y="761923"/>
          <a:ext cx="10272000" cy="95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36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1700" b="0" i="0" kern="1200"/>
            <a:t>Polymorphonuclear leukocytes (PMNL), monocytes, lymphocytes, natural killer (NK) cells, and parenchymal cells become </a:t>
          </a:r>
          <a:r>
            <a:rPr lang="en-ID" sz="1700" b="1" i="0" kern="1200"/>
            <a:t>strongly activated</a:t>
          </a:r>
          <a:r>
            <a:rPr lang="en-ID" sz="1700" b="0" i="0" kern="1200"/>
            <a:t>, leading to </a:t>
          </a:r>
          <a:r>
            <a:rPr lang="en-ID" sz="1700" b="1" i="0" kern="1200"/>
            <a:t>widespread endothelial dysfunction</a:t>
          </a:r>
          <a:r>
            <a:rPr lang="en-ID" sz="1700" b="0" i="0" kern="1200"/>
            <a:t> in almost all vital organs and promoting the development of </a:t>
          </a:r>
          <a:r>
            <a:rPr lang="en-ID" sz="1700" b="1" i="0" kern="1200"/>
            <a:t>systemic inflammatory response syndrome (SIRS)</a:t>
          </a:r>
          <a:r>
            <a:rPr lang="en-ID" sz="1700" b="0" i="0" kern="1200"/>
            <a:t>.</a:t>
          </a:r>
          <a:endParaRPr lang="en-ID" sz="1700" kern="1200"/>
        </a:p>
      </dsp:txBody>
      <dsp:txXfrm>
        <a:off x="0" y="761923"/>
        <a:ext cx="10272000" cy="956340"/>
      </dsp:txXfrm>
    </dsp:sp>
    <dsp:sp modelId="{13DAE04C-8825-4986-B77C-B4F4EA97F2DC}">
      <dsp:nvSpPr>
        <dsp:cNvPr id="0" name=""/>
        <dsp:cNvSpPr/>
      </dsp:nvSpPr>
      <dsp:spPr>
        <a:xfrm>
          <a:off x="0" y="1718263"/>
          <a:ext cx="10272000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200" b="1" i="0" kern="1200"/>
            <a:t>Local mediators and tissue edema</a:t>
          </a:r>
          <a:endParaRPr lang="en-ID" sz="2200" kern="1200"/>
        </a:p>
      </dsp:txBody>
      <dsp:txXfrm>
        <a:off x="25130" y="1743393"/>
        <a:ext cx="10221740" cy="464540"/>
      </dsp:txXfrm>
    </dsp:sp>
    <dsp:sp modelId="{50B7F84D-3570-4126-94DB-B74C8B6514DB}">
      <dsp:nvSpPr>
        <dsp:cNvPr id="0" name=""/>
        <dsp:cNvSpPr/>
      </dsp:nvSpPr>
      <dsp:spPr>
        <a:xfrm>
          <a:off x="0" y="2233063"/>
          <a:ext cx="10272000" cy="72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36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1700" b="0" i="0" kern="1200"/>
            <a:t>From damaged endothelial membranes, </a:t>
          </a:r>
          <a:r>
            <a:rPr lang="en-ID" sz="1700" b="1" i="0" kern="1200"/>
            <a:t>prostaglandins</a:t>
          </a:r>
          <a:r>
            <a:rPr lang="en-ID" sz="1700" b="0" i="0" kern="1200"/>
            <a:t> and </a:t>
          </a:r>
          <a:r>
            <a:rPr lang="en-ID" sz="1700" b="1" i="0" kern="1200"/>
            <a:t>thromboxanes</a:t>
          </a:r>
          <a:r>
            <a:rPr lang="en-ID" sz="1700" b="0" i="0" kern="1200"/>
            <a:t> are released, while interstitial mast cells produce </a:t>
          </a:r>
          <a:r>
            <a:rPr lang="en-ID" sz="1700" b="1" i="0" kern="1200"/>
            <a:t>histamine, bradykinin, and kallidin</a:t>
          </a:r>
          <a:r>
            <a:rPr lang="en-ID" sz="1700" b="0" i="0" kern="1200"/>
            <a:t>. These locally generated mediators </a:t>
          </a:r>
          <a:r>
            <a:rPr lang="en-ID" sz="1700" b="1" i="0" kern="1200"/>
            <a:t>increase capillary permeability</a:t>
          </a:r>
          <a:r>
            <a:rPr lang="en-ID" sz="1700" b="0" i="0" kern="1200"/>
            <a:t> and cause </a:t>
          </a:r>
          <a:r>
            <a:rPr lang="en-ID" sz="1700" b="1" i="0" kern="1200"/>
            <a:t>pronounced local tissue edema</a:t>
          </a:r>
          <a:r>
            <a:rPr lang="en-ID" sz="1700" b="0" i="0" kern="1200"/>
            <a:t>.</a:t>
          </a:r>
          <a:endParaRPr lang="en-ID" sz="1700" kern="1200"/>
        </a:p>
      </dsp:txBody>
      <dsp:txXfrm>
        <a:off x="0" y="2233063"/>
        <a:ext cx="10272000" cy="728640"/>
      </dsp:txXfrm>
    </dsp:sp>
    <dsp:sp modelId="{7BF7A711-CCBE-42BB-8185-9DB774428CD8}">
      <dsp:nvSpPr>
        <dsp:cNvPr id="0" name=""/>
        <dsp:cNvSpPr/>
      </dsp:nvSpPr>
      <dsp:spPr>
        <a:xfrm>
          <a:off x="0" y="2961703"/>
          <a:ext cx="10272000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200" b="1" i="0" kern="1200"/>
            <a:t>Alarmins, DAMPs, and aseptic SIRS/MODS</a:t>
          </a:r>
          <a:endParaRPr lang="en-ID" sz="2200" kern="1200"/>
        </a:p>
      </dsp:txBody>
      <dsp:txXfrm>
        <a:off x="25130" y="2986833"/>
        <a:ext cx="10221740" cy="464540"/>
      </dsp:txXfrm>
    </dsp:sp>
    <dsp:sp modelId="{2920E547-5C49-4326-BAA0-2320D3590289}">
      <dsp:nvSpPr>
        <dsp:cNvPr id="0" name=""/>
        <dsp:cNvSpPr/>
      </dsp:nvSpPr>
      <dsp:spPr>
        <a:xfrm>
          <a:off x="0" y="3476503"/>
          <a:ext cx="10272000" cy="1184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36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1700" b="1" i="0" kern="1200"/>
            <a:t>Alarmins</a:t>
          </a:r>
          <a:r>
            <a:rPr lang="en-ID" sz="1700" b="0" i="0" kern="1200"/>
            <a:t> act as potent chemoattractants and activators of antigen-presenting cells (APCs). They belong to </a:t>
          </a:r>
          <a:r>
            <a:rPr lang="en-ID" sz="1700" b="1" i="0" kern="1200"/>
            <a:t>damage-associated molecular patterns (DAMPs)</a:t>
          </a:r>
          <a:r>
            <a:rPr lang="en-ID" sz="1700" b="0" i="0" kern="1200"/>
            <a:t>, such as antibacterial peptides, </a:t>
          </a:r>
          <a:r>
            <a:rPr lang="en-ID" sz="1700" b="1" i="0" kern="1200"/>
            <a:t>S100 proteins</a:t>
          </a:r>
          <a:r>
            <a:rPr lang="en-ID" sz="1700" b="0" i="0" kern="1200"/>
            <a:t>, heat-shock proteins, and </a:t>
          </a:r>
          <a:r>
            <a:rPr lang="en-ID" sz="1700" b="1" i="0" kern="1200"/>
            <a:t>high-mobility group box 1 (HMGB1)</a:t>
          </a:r>
          <a:r>
            <a:rPr lang="en-ID" sz="1700" b="0" i="0" kern="1200"/>
            <a:t>. These molecules play a </a:t>
          </a:r>
          <a:r>
            <a:rPr lang="en-ID" sz="1700" b="1" i="0" kern="1200"/>
            <a:t>central role</a:t>
          </a:r>
          <a:r>
            <a:rPr lang="en-ID" sz="1700" b="0" i="0" kern="1200"/>
            <a:t> in driving </a:t>
          </a:r>
          <a:r>
            <a:rPr lang="en-ID" sz="1700" b="1" i="0" kern="1200"/>
            <a:t>“aseptic” SIRS</a:t>
          </a:r>
          <a:r>
            <a:rPr lang="en-ID" sz="1700" b="0" i="0" kern="1200"/>
            <a:t> and may ultimately lead to </a:t>
          </a:r>
          <a:r>
            <a:rPr lang="en-ID" sz="1700" b="1" i="0" kern="1200"/>
            <a:t>multiple organ dysfunction syndrome (MODS)</a:t>
          </a:r>
          <a:r>
            <a:rPr lang="en-ID" sz="1700" b="0" i="0" kern="1200"/>
            <a:t>.</a:t>
          </a:r>
          <a:endParaRPr lang="en-ID" sz="1700" kern="1200"/>
        </a:p>
      </dsp:txBody>
      <dsp:txXfrm>
        <a:off x="0" y="3476503"/>
        <a:ext cx="10272000" cy="11840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94B494-5481-4D98-9DEC-5CA1D7A485E8}">
      <dsp:nvSpPr>
        <dsp:cNvPr id="0" name=""/>
        <dsp:cNvSpPr/>
      </dsp:nvSpPr>
      <dsp:spPr>
        <a:xfrm>
          <a:off x="0" y="97793"/>
          <a:ext cx="102720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b="1" i="0" kern="1200"/>
            <a:t>Major cytokines in polytrauma</a:t>
          </a:r>
          <a:endParaRPr lang="en-ID" sz="2100" kern="1200"/>
        </a:p>
      </dsp:txBody>
      <dsp:txXfrm>
        <a:off x="23988" y="121781"/>
        <a:ext cx="10224024" cy="443423"/>
      </dsp:txXfrm>
    </dsp:sp>
    <dsp:sp modelId="{E2C5DD56-EAAD-4469-BF74-BC7A55BC38BF}">
      <dsp:nvSpPr>
        <dsp:cNvPr id="0" name=""/>
        <dsp:cNvSpPr/>
      </dsp:nvSpPr>
      <dsp:spPr>
        <a:xfrm>
          <a:off x="0" y="589193"/>
          <a:ext cx="10272000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1600" b="1" i="0" kern="1200"/>
            <a:t>Interleukin-1 (IL-1), IL-6, IL-8, IL-10, and tumor necrosis factor (TNF)</a:t>
          </a:r>
          <a:r>
            <a:rPr lang="en-ID" sz="1600" b="0" i="0" kern="1200"/>
            <a:t> are key cytokines that mediate </a:t>
          </a:r>
          <a:r>
            <a:rPr lang="en-ID" sz="1600" b="1" i="0" kern="1200"/>
            <a:t>cell-to-cell communication</a:t>
          </a:r>
          <a:r>
            <a:rPr lang="en-ID" sz="1600" b="0" i="0" kern="1200"/>
            <a:t> and play a major role in the development of </a:t>
          </a:r>
          <a:r>
            <a:rPr lang="en-ID" sz="1600" b="1" i="0" kern="1200"/>
            <a:t>SIRS</a:t>
          </a:r>
          <a:r>
            <a:rPr lang="en-ID" sz="1600" b="0" i="0" kern="1200"/>
            <a:t> and </a:t>
          </a:r>
          <a:r>
            <a:rPr lang="en-ID" sz="1600" b="1" i="0" kern="1200"/>
            <a:t>MODS</a:t>
          </a:r>
          <a:r>
            <a:rPr lang="en-ID" sz="1600" b="0" i="0" kern="1200"/>
            <a:t>.</a:t>
          </a:r>
          <a:endParaRPr lang="en-ID" sz="1600" kern="1200"/>
        </a:p>
      </dsp:txBody>
      <dsp:txXfrm>
        <a:off x="0" y="589193"/>
        <a:ext cx="10272000" cy="478170"/>
      </dsp:txXfrm>
    </dsp:sp>
    <dsp:sp modelId="{319CD790-CF02-4299-8693-9AE2ACAFAA57}">
      <dsp:nvSpPr>
        <dsp:cNvPr id="0" name=""/>
        <dsp:cNvSpPr/>
      </dsp:nvSpPr>
      <dsp:spPr>
        <a:xfrm>
          <a:off x="0" y="1067363"/>
          <a:ext cx="102720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b="1" i="0" kern="1200"/>
            <a:t>Role of TNF</a:t>
          </a:r>
          <a:endParaRPr lang="en-ID" sz="2100" kern="1200"/>
        </a:p>
      </dsp:txBody>
      <dsp:txXfrm>
        <a:off x="23988" y="1091351"/>
        <a:ext cx="10224024" cy="443423"/>
      </dsp:txXfrm>
    </dsp:sp>
    <dsp:sp modelId="{9AB77771-6889-4C62-8365-2BF7CD4E4B3D}">
      <dsp:nvSpPr>
        <dsp:cNvPr id="0" name=""/>
        <dsp:cNvSpPr/>
      </dsp:nvSpPr>
      <dsp:spPr>
        <a:xfrm>
          <a:off x="0" y="1558763"/>
          <a:ext cx="10272000" cy="912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1600" b="1" i="0" kern="1200"/>
            <a:t>TNF</a:t>
          </a:r>
          <a:r>
            <a:rPr lang="en-ID" sz="1600" b="0" i="0" kern="1200"/>
            <a:t> activates immune cells such as </a:t>
          </a:r>
          <a:r>
            <a:rPr lang="en-ID" sz="1600" b="1" i="0" kern="1200"/>
            <a:t>natural killer (NK) cells</a:t>
          </a:r>
          <a:r>
            <a:rPr lang="en-ID" sz="1600" b="0" i="0" kern="1200"/>
            <a:t> and </a:t>
          </a:r>
          <a:r>
            <a:rPr lang="en-ID" sz="1600" b="1" i="0" kern="1200"/>
            <a:t>macrophages</a:t>
          </a:r>
          <a:r>
            <a:rPr lang="en-ID" sz="1600" b="0" i="0" kern="1200"/>
            <a:t>, and can also induce </a:t>
          </a:r>
          <a:r>
            <a:rPr lang="en-ID" sz="1600" b="1" i="0" kern="1200"/>
            <a:t>apoptosis</a:t>
          </a:r>
          <a:r>
            <a:rPr lang="en-ID" sz="1600" b="0" i="0" kern="1200"/>
            <a:t>. In addition, TNF stimulates the production of </a:t>
          </a:r>
          <a:r>
            <a:rPr lang="en-ID" sz="1600" b="1" i="0" kern="1200"/>
            <a:t>thromboxane A2, prostaglandins, selectins, platelet-activating factor,</a:t>
          </a:r>
          <a:r>
            <a:rPr lang="en-ID" sz="1600" b="0" i="0" kern="1200"/>
            <a:t> and </a:t>
          </a:r>
          <a:r>
            <a:rPr lang="en-ID" sz="1600" b="1" i="0" kern="1200"/>
            <a:t>intracellular adhesion molecules</a:t>
          </a:r>
          <a:r>
            <a:rPr lang="en-ID" sz="1600" b="0" i="0" kern="1200"/>
            <a:t>, thereby amplifying the inflammatory response.</a:t>
          </a:r>
          <a:endParaRPr lang="en-ID" sz="1600" kern="1200"/>
        </a:p>
      </dsp:txBody>
      <dsp:txXfrm>
        <a:off x="0" y="1558763"/>
        <a:ext cx="10272000" cy="912870"/>
      </dsp:txXfrm>
    </dsp:sp>
    <dsp:sp modelId="{70533460-7A5C-4A7B-B3A1-765F93244B8D}">
      <dsp:nvSpPr>
        <dsp:cNvPr id="0" name=""/>
        <dsp:cNvSpPr/>
      </dsp:nvSpPr>
      <dsp:spPr>
        <a:xfrm>
          <a:off x="0" y="2471633"/>
          <a:ext cx="102720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b="1" i="0" kern="1200"/>
            <a:t>Role of IL-1</a:t>
          </a:r>
          <a:endParaRPr lang="en-ID" sz="2100" kern="1200"/>
        </a:p>
      </dsp:txBody>
      <dsp:txXfrm>
        <a:off x="23988" y="2495621"/>
        <a:ext cx="10224024" cy="443423"/>
      </dsp:txXfrm>
    </dsp:sp>
    <dsp:sp modelId="{BA2706B6-136E-47CE-84D7-09159EE4CFCA}">
      <dsp:nvSpPr>
        <dsp:cNvPr id="0" name=""/>
        <dsp:cNvSpPr/>
      </dsp:nvSpPr>
      <dsp:spPr>
        <a:xfrm>
          <a:off x="0" y="2963034"/>
          <a:ext cx="10272000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1600" b="1" i="0" kern="1200"/>
            <a:t>Interleukin-1 (IL-1)</a:t>
          </a:r>
          <a:r>
            <a:rPr lang="en-ID" sz="1600" b="0" i="0" kern="1200"/>
            <a:t> promotes activation of </a:t>
          </a:r>
          <a:r>
            <a:rPr lang="en-ID" sz="1600" b="1" i="0" kern="1200"/>
            <a:t>T cells</a:t>
          </a:r>
          <a:r>
            <a:rPr lang="en-ID" sz="1600" b="0" i="0" kern="1200"/>
            <a:t> and </a:t>
          </a:r>
          <a:r>
            <a:rPr lang="en-ID" sz="1600" b="1" i="0" kern="1200"/>
            <a:t>macrophages</a:t>
          </a:r>
          <a:r>
            <a:rPr lang="en-ID" sz="1600" b="0" i="0" kern="1200"/>
            <a:t> and initiates an inflammatory cascade that results in transcription of multiple </a:t>
          </a:r>
          <a:r>
            <a:rPr lang="en-ID" sz="1600" b="1" i="0" kern="1200"/>
            <a:t>pro-inflammatory cytokines</a:t>
          </a:r>
          <a:r>
            <a:rPr lang="en-ID" sz="1600" b="0" i="0" kern="1200"/>
            <a:t>.</a:t>
          </a:r>
          <a:endParaRPr lang="en-ID" sz="1600" kern="1200"/>
        </a:p>
      </dsp:txBody>
      <dsp:txXfrm>
        <a:off x="0" y="2963034"/>
        <a:ext cx="10272000" cy="478170"/>
      </dsp:txXfrm>
    </dsp:sp>
    <dsp:sp modelId="{4FC3B1D7-A628-495E-A1FD-04F620A233E6}">
      <dsp:nvSpPr>
        <dsp:cNvPr id="0" name=""/>
        <dsp:cNvSpPr/>
      </dsp:nvSpPr>
      <dsp:spPr>
        <a:xfrm>
          <a:off x="0" y="3441204"/>
          <a:ext cx="102720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b="1" i="0" kern="1200"/>
            <a:t>Role of IL-6</a:t>
          </a:r>
          <a:endParaRPr lang="en-ID" sz="2100" kern="1200"/>
        </a:p>
      </dsp:txBody>
      <dsp:txXfrm>
        <a:off x="23988" y="3465192"/>
        <a:ext cx="10224024" cy="443423"/>
      </dsp:txXfrm>
    </dsp:sp>
    <dsp:sp modelId="{972F84C6-28AD-4CA6-9EE0-EB75E5711328}">
      <dsp:nvSpPr>
        <dsp:cNvPr id="0" name=""/>
        <dsp:cNvSpPr/>
      </dsp:nvSpPr>
      <dsp:spPr>
        <a:xfrm>
          <a:off x="0" y="3932604"/>
          <a:ext cx="10272000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1600" b="1" i="0" kern="1200"/>
            <a:t>Interleukin-6 (IL-6)</a:t>
          </a:r>
          <a:r>
            <a:rPr lang="en-ID" sz="1600" b="0" i="0" kern="1200"/>
            <a:t> becomes detectable </a:t>
          </a:r>
          <a:r>
            <a:rPr lang="en-ID" sz="1600" b="1" i="0" kern="1200"/>
            <a:t>early after major trauma</a:t>
          </a:r>
          <a:r>
            <a:rPr lang="en-ID" sz="1600" b="0" i="0" kern="1200"/>
            <a:t>. It regulates the </a:t>
          </a:r>
          <a:r>
            <a:rPr lang="en-ID" sz="1600" b="1" i="0" kern="1200"/>
            <a:t>growth and differentiation of lymphocytes</a:t>
          </a:r>
          <a:r>
            <a:rPr lang="en-ID" sz="1600" b="0" i="0" kern="1200"/>
            <a:t> and enhances activation of </a:t>
          </a:r>
          <a:r>
            <a:rPr lang="en-ID" sz="1600" b="1" i="0" kern="1200"/>
            <a:t>NK cells</a:t>
          </a:r>
          <a:r>
            <a:rPr lang="en-ID" sz="1600" b="0" i="0" kern="1200"/>
            <a:t> and </a:t>
          </a:r>
          <a:r>
            <a:rPr lang="en-ID" sz="1600" b="1" i="0" kern="1200"/>
            <a:t>neutrophils</a:t>
          </a:r>
          <a:r>
            <a:rPr lang="en-ID" sz="1600" b="0" i="0" kern="1200"/>
            <a:t>.</a:t>
          </a:r>
          <a:endParaRPr lang="en-ID" sz="1600" kern="1200"/>
        </a:p>
      </dsp:txBody>
      <dsp:txXfrm>
        <a:off x="0" y="3932604"/>
        <a:ext cx="10272000" cy="4781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C994E6-B7ED-47C5-AC11-185C20D29786}">
      <dsp:nvSpPr>
        <dsp:cNvPr id="0" name=""/>
        <dsp:cNvSpPr/>
      </dsp:nvSpPr>
      <dsp:spPr>
        <a:xfrm>
          <a:off x="0" y="90777"/>
          <a:ext cx="102720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b="1" i="0" kern="1200"/>
            <a:t>Foundations of Early Total Care (ETC)</a:t>
          </a:r>
          <a:endParaRPr lang="en-ID" sz="2100" kern="1200"/>
        </a:p>
      </dsp:txBody>
      <dsp:txXfrm>
        <a:off x="23988" y="114765"/>
        <a:ext cx="10224024" cy="443423"/>
      </dsp:txXfrm>
    </dsp:sp>
    <dsp:sp modelId="{2A2B1607-7B93-48D2-9F0C-DDA9B7910A0A}">
      <dsp:nvSpPr>
        <dsp:cNvPr id="0" name=""/>
        <dsp:cNvSpPr/>
      </dsp:nvSpPr>
      <dsp:spPr>
        <a:xfrm>
          <a:off x="0" y="582177"/>
          <a:ext cx="10272000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1600" b="0" i="0" kern="1200"/>
            <a:t>Bone later published the </a:t>
          </a:r>
          <a:r>
            <a:rPr lang="en-ID" sz="1600" b="1" i="0" kern="1200"/>
            <a:t>first prospective randomized controlled trial</a:t>
          </a:r>
          <a:r>
            <a:rPr lang="en-ID" sz="1600" b="0" i="0" kern="1200"/>
            <a:t>, which established the scientific foundation for the concept of </a:t>
          </a:r>
          <a:r>
            <a:rPr lang="en-ID" sz="1600" b="1" i="0" kern="1200"/>
            <a:t>Early Total Care (ETC)</a:t>
          </a:r>
          <a:r>
            <a:rPr lang="en-ID" sz="1600" b="0" i="0" kern="1200"/>
            <a:t>.</a:t>
          </a:r>
          <a:endParaRPr lang="en-ID" sz="1600" kern="1200"/>
        </a:p>
      </dsp:txBody>
      <dsp:txXfrm>
        <a:off x="0" y="582177"/>
        <a:ext cx="10272000" cy="478170"/>
      </dsp:txXfrm>
    </dsp:sp>
    <dsp:sp modelId="{018C3D53-56F9-4B3F-A965-F2C18CA7F1DB}">
      <dsp:nvSpPr>
        <dsp:cNvPr id="0" name=""/>
        <dsp:cNvSpPr/>
      </dsp:nvSpPr>
      <dsp:spPr>
        <a:xfrm>
          <a:off x="0" y="1060347"/>
          <a:ext cx="102720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b="1" i="0" kern="1200"/>
            <a:t>Benefit of early definitive fixation</a:t>
          </a:r>
          <a:endParaRPr lang="en-ID" sz="2100" kern="1200"/>
        </a:p>
      </dsp:txBody>
      <dsp:txXfrm>
        <a:off x="23988" y="1084335"/>
        <a:ext cx="10224024" cy="443423"/>
      </dsp:txXfrm>
    </dsp:sp>
    <dsp:sp modelId="{D82A19E9-F081-4B9C-B5BA-12F47ED25C7D}">
      <dsp:nvSpPr>
        <dsp:cNvPr id="0" name=""/>
        <dsp:cNvSpPr/>
      </dsp:nvSpPr>
      <dsp:spPr>
        <a:xfrm>
          <a:off x="0" y="1551747"/>
          <a:ext cx="10272000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1600" b="0" i="0" kern="1200"/>
            <a:t>In this study, patients who received </a:t>
          </a:r>
          <a:r>
            <a:rPr lang="en-ID" sz="1600" b="1" i="0" kern="1200"/>
            <a:t>definitive femoral fracture stabilisation within 24 hours</a:t>
          </a:r>
          <a:r>
            <a:rPr lang="en-ID" sz="1600" b="0" i="0" kern="1200"/>
            <a:t> had </a:t>
          </a:r>
          <a:r>
            <a:rPr lang="en-ID" sz="1600" b="1" i="0" kern="1200"/>
            <a:t>lower rates of fat embolism, ARDS, and sepsis‑related mortality</a:t>
          </a:r>
          <a:r>
            <a:rPr lang="en-ID" sz="1600" b="0" i="0" kern="1200"/>
            <a:t>.</a:t>
          </a:r>
          <a:endParaRPr lang="en-ID" sz="1600" kern="1200"/>
        </a:p>
      </dsp:txBody>
      <dsp:txXfrm>
        <a:off x="0" y="1551747"/>
        <a:ext cx="10272000" cy="478170"/>
      </dsp:txXfrm>
    </dsp:sp>
    <dsp:sp modelId="{CC18384B-CBBE-4B39-B1F7-6FDC74F5C2E9}">
      <dsp:nvSpPr>
        <dsp:cNvPr id="0" name=""/>
        <dsp:cNvSpPr/>
      </dsp:nvSpPr>
      <dsp:spPr>
        <a:xfrm>
          <a:off x="0" y="2029917"/>
          <a:ext cx="102720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b="1" i="0" kern="1200"/>
            <a:t>Risk of delayed stabilisation</a:t>
          </a:r>
          <a:endParaRPr lang="en-ID" sz="2100" kern="1200"/>
        </a:p>
      </dsp:txBody>
      <dsp:txXfrm>
        <a:off x="23988" y="2053905"/>
        <a:ext cx="10224024" cy="443423"/>
      </dsp:txXfrm>
    </dsp:sp>
    <dsp:sp modelId="{BF8FFB4A-121C-405A-82FF-C258789DCB57}">
      <dsp:nvSpPr>
        <dsp:cNvPr id="0" name=""/>
        <dsp:cNvSpPr/>
      </dsp:nvSpPr>
      <dsp:spPr>
        <a:xfrm>
          <a:off x="0" y="2521316"/>
          <a:ext cx="10272000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1600" b="0" i="0" kern="1200"/>
            <a:t>When stabilisation was </a:t>
          </a:r>
          <a:r>
            <a:rPr lang="en-ID" sz="1600" b="1" i="0" kern="1200"/>
            <a:t>delayed beyond 24 hours</a:t>
          </a:r>
          <a:r>
            <a:rPr lang="en-ID" sz="1600" b="0" i="0" kern="1200"/>
            <a:t>, the risk of developing </a:t>
          </a:r>
          <a:r>
            <a:rPr lang="en-ID" sz="1600" b="1" i="0" kern="1200"/>
            <a:t>adult respiratory distress syndrome (ARDS)</a:t>
          </a:r>
          <a:r>
            <a:rPr lang="en-ID" sz="1600" b="0" i="0" kern="1200"/>
            <a:t> increased </a:t>
          </a:r>
          <a:r>
            <a:rPr lang="en-ID" sz="1600" b="1" i="0" kern="1200"/>
            <a:t>fivefold</a:t>
          </a:r>
          <a:r>
            <a:rPr lang="en-ID" sz="1600" b="0" i="0" kern="1200"/>
            <a:t>.</a:t>
          </a:r>
          <a:endParaRPr lang="en-ID" sz="1600" kern="1200"/>
        </a:p>
      </dsp:txBody>
      <dsp:txXfrm>
        <a:off x="0" y="2521316"/>
        <a:ext cx="10272000" cy="478170"/>
      </dsp:txXfrm>
    </dsp:sp>
    <dsp:sp modelId="{1C80D16B-16A8-40A8-AF92-CAB758C230D2}">
      <dsp:nvSpPr>
        <dsp:cNvPr id="0" name=""/>
        <dsp:cNvSpPr/>
      </dsp:nvSpPr>
      <dsp:spPr>
        <a:xfrm>
          <a:off x="0" y="2999486"/>
          <a:ext cx="10272000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b="1" i="0" kern="1200"/>
            <a:t>Clinical implication</a:t>
          </a:r>
          <a:endParaRPr lang="en-ID" sz="2100" kern="1200"/>
        </a:p>
      </dsp:txBody>
      <dsp:txXfrm>
        <a:off x="23988" y="3023474"/>
        <a:ext cx="10224024" cy="443423"/>
      </dsp:txXfrm>
    </dsp:sp>
    <dsp:sp modelId="{C5D626AB-9A56-45D1-9133-B6288E346ABE}">
      <dsp:nvSpPr>
        <dsp:cNvPr id="0" name=""/>
        <dsp:cNvSpPr/>
      </dsp:nvSpPr>
      <dsp:spPr>
        <a:xfrm>
          <a:off x="0" y="3490887"/>
          <a:ext cx="10272000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D" sz="1600" b="0" i="0" kern="1200"/>
            <a:t>Consequently, the prevailing argument became that </a:t>
          </a:r>
          <a:r>
            <a:rPr lang="en-ID" sz="1600" b="1" i="0" kern="1200"/>
            <a:t>“patients are too sick not to be operated on”</a:t>
          </a:r>
          <a:r>
            <a:rPr lang="en-ID" sz="1600" b="0" i="0" kern="1200"/>
            <a:t>, emphasizing the importance of </a:t>
          </a:r>
          <a:r>
            <a:rPr lang="en-ID" sz="1600" b="1" i="0" kern="1200"/>
            <a:t>early definitive fixation</a:t>
          </a:r>
          <a:r>
            <a:rPr lang="en-ID" sz="1600" b="0" i="0" kern="1200"/>
            <a:t> in appropriately selected trauma patients.</a:t>
          </a:r>
          <a:endParaRPr lang="en-ID" sz="1600" kern="1200"/>
        </a:p>
      </dsp:txBody>
      <dsp:txXfrm>
        <a:off x="0" y="3490887"/>
        <a:ext cx="10272000" cy="4781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D93E3-8E57-45B1-ACF5-D6FF28855960}">
      <dsp:nvSpPr>
        <dsp:cNvPr id="0" name=""/>
        <dsp:cNvSpPr/>
      </dsp:nvSpPr>
      <dsp:spPr>
        <a:xfrm rot="5400000">
          <a:off x="6683719" y="-2908923"/>
          <a:ext cx="602480" cy="65740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/>
            <a:t>acute life-saving procedures</a:t>
          </a:r>
          <a:endParaRPr lang="en-ID" sz="1800" kern="1200"/>
        </a:p>
      </dsp:txBody>
      <dsp:txXfrm rot="-5400000">
        <a:off x="3697920" y="106287"/>
        <a:ext cx="6544669" cy="543658"/>
      </dsp:txXfrm>
    </dsp:sp>
    <dsp:sp modelId="{C63EA8E6-0962-4184-B286-512508D7EA52}">
      <dsp:nvSpPr>
        <dsp:cNvPr id="0" name=""/>
        <dsp:cNvSpPr/>
      </dsp:nvSpPr>
      <dsp:spPr>
        <a:xfrm>
          <a:off x="0" y="1565"/>
          <a:ext cx="3697920" cy="753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000" b="1" i="0" kern="1200"/>
            <a:t>Phase I</a:t>
          </a:r>
          <a:r>
            <a:rPr lang="en-ID" sz="4000" b="0" i="0" kern="1200"/>
            <a:t> </a:t>
          </a:r>
          <a:endParaRPr lang="en-ID" sz="4000" kern="1200"/>
        </a:p>
      </dsp:txBody>
      <dsp:txXfrm>
        <a:off x="36763" y="38328"/>
        <a:ext cx="3624394" cy="679574"/>
      </dsp:txXfrm>
    </dsp:sp>
    <dsp:sp modelId="{C8AE52B8-A8EF-4104-A0F2-28DABB3F11D6}">
      <dsp:nvSpPr>
        <dsp:cNvPr id="0" name=""/>
        <dsp:cNvSpPr/>
      </dsp:nvSpPr>
      <dsp:spPr>
        <a:xfrm rot="5400000">
          <a:off x="6683719" y="-2118167"/>
          <a:ext cx="602480" cy="65740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/>
            <a:t>hemorrhage control + temporary fracture stabilization (e.g., ex-fix)</a:t>
          </a:r>
          <a:endParaRPr lang="en-ID" sz="1800" kern="1200"/>
        </a:p>
      </dsp:txBody>
      <dsp:txXfrm rot="-5400000">
        <a:off x="3697920" y="897043"/>
        <a:ext cx="6544669" cy="543658"/>
      </dsp:txXfrm>
    </dsp:sp>
    <dsp:sp modelId="{2A31E3B0-F7D5-464F-A8FA-8140888C308C}">
      <dsp:nvSpPr>
        <dsp:cNvPr id="0" name=""/>
        <dsp:cNvSpPr/>
      </dsp:nvSpPr>
      <dsp:spPr>
        <a:xfrm>
          <a:off x="0" y="792321"/>
          <a:ext cx="3697920" cy="753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000" b="1" i="0" kern="1200"/>
            <a:t>Phase II</a:t>
          </a:r>
          <a:r>
            <a:rPr lang="en-ID" sz="4000" b="0" i="0" kern="1200"/>
            <a:t> </a:t>
          </a:r>
          <a:endParaRPr lang="en-ID" sz="4000" kern="1200"/>
        </a:p>
      </dsp:txBody>
      <dsp:txXfrm>
        <a:off x="36763" y="829084"/>
        <a:ext cx="3624394" cy="679574"/>
      </dsp:txXfrm>
    </dsp:sp>
    <dsp:sp modelId="{BFC6C2BD-3B93-4A44-9854-D8F4F32D294A}">
      <dsp:nvSpPr>
        <dsp:cNvPr id="0" name=""/>
        <dsp:cNvSpPr/>
      </dsp:nvSpPr>
      <dsp:spPr>
        <a:xfrm rot="5400000">
          <a:off x="6683719" y="-1327412"/>
          <a:ext cx="602480" cy="65740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/>
            <a:t>ICU resuscitation</a:t>
          </a:r>
          <a:endParaRPr lang="en-ID" sz="1800" kern="1200"/>
        </a:p>
      </dsp:txBody>
      <dsp:txXfrm rot="-5400000">
        <a:off x="3697920" y="1687798"/>
        <a:ext cx="6544669" cy="543658"/>
      </dsp:txXfrm>
    </dsp:sp>
    <dsp:sp modelId="{155630D1-6674-4F1E-9CBC-F6BFEB22D208}">
      <dsp:nvSpPr>
        <dsp:cNvPr id="0" name=""/>
        <dsp:cNvSpPr/>
      </dsp:nvSpPr>
      <dsp:spPr>
        <a:xfrm>
          <a:off x="0" y="1583077"/>
          <a:ext cx="3697920" cy="753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000" b="1" i="0" kern="1200"/>
            <a:t>Phase III</a:t>
          </a:r>
          <a:r>
            <a:rPr lang="en-ID" sz="4000" b="0" i="0" kern="1200"/>
            <a:t> </a:t>
          </a:r>
          <a:endParaRPr lang="en-ID" sz="4000" kern="1200"/>
        </a:p>
      </dsp:txBody>
      <dsp:txXfrm>
        <a:off x="36763" y="1619840"/>
        <a:ext cx="3624394" cy="679574"/>
      </dsp:txXfrm>
    </dsp:sp>
    <dsp:sp modelId="{D1324D54-DB5F-4EB5-9843-06563AD3E796}">
      <dsp:nvSpPr>
        <dsp:cNvPr id="0" name=""/>
        <dsp:cNvSpPr/>
      </dsp:nvSpPr>
      <dsp:spPr>
        <a:xfrm rot="5400000">
          <a:off x="6683719" y="-536656"/>
          <a:ext cx="602480" cy="65740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/>
            <a:t>conversion to definitive fixation (</a:t>
          </a:r>
          <a:r>
            <a:rPr lang="en-ID" sz="1800" b="1" i="0" kern="1200"/>
            <a:t>Day 5–10</a:t>
          </a:r>
          <a:r>
            <a:rPr lang="en-ID" sz="1800" b="0" i="0" kern="1200"/>
            <a:t>, max </a:t>
          </a:r>
          <a:r>
            <a:rPr lang="en-ID" sz="1800" b="1" i="0" kern="1200"/>
            <a:t>15 days</a:t>
          </a:r>
          <a:r>
            <a:rPr lang="en-ID" sz="1800" b="0" i="0" kern="1200"/>
            <a:t>)</a:t>
          </a:r>
          <a:endParaRPr lang="en-ID" sz="1800" kern="1200"/>
        </a:p>
      </dsp:txBody>
      <dsp:txXfrm rot="-5400000">
        <a:off x="3697920" y="2478554"/>
        <a:ext cx="6544669" cy="543658"/>
      </dsp:txXfrm>
    </dsp:sp>
    <dsp:sp modelId="{502CA899-CBE8-4515-8762-255BF13012B1}">
      <dsp:nvSpPr>
        <dsp:cNvPr id="0" name=""/>
        <dsp:cNvSpPr/>
      </dsp:nvSpPr>
      <dsp:spPr>
        <a:xfrm>
          <a:off x="0" y="2373833"/>
          <a:ext cx="3697920" cy="753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000" b="1" i="0" kern="1200"/>
            <a:t>Phase IV</a:t>
          </a:r>
          <a:r>
            <a:rPr lang="en-ID" sz="4000" b="0" i="0" kern="1200"/>
            <a:t> </a:t>
          </a:r>
          <a:endParaRPr lang="en-ID" sz="4000" kern="1200"/>
        </a:p>
      </dsp:txBody>
      <dsp:txXfrm>
        <a:off x="36763" y="2410596"/>
        <a:ext cx="3624394" cy="67957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AB9DBA-CE5D-470A-BC76-0936D24FA824}">
      <dsp:nvSpPr>
        <dsp:cNvPr id="0" name=""/>
        <dsp:cNvSpPr/>
      </dsp:nvSpPr>
      <dsp:spPr>
        <a:xfrm rot="5400000">
          <a:off x="3223077" y="-1197871"/>
          <a:ext cx="812814" cy="341598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/>
            <a:t>airway, thoracostomy, hemorrhage control</a:t>
          </a:r>
          <a:endParaRPr lang="en-ID" sz="1800" kern="1200"/>
        </a:p>
      </dsp:txBody>
      <dsp:txXfrm rot="-5400000">
        <a:off x="1921492" y="143392"/>
        <a:ext cx="3376307" cy="733458"/>
      </dsp:txXfrm>
    </dsp:sp>
    <dsp:sp modelId="{113D4035-1293-426D-BCDB-D4CD73E6ACE9}">
      <dsp:nvSpPr>
        <dsp:cNvPr id="0" name=""/>
        <dsp:cNvSpPr/>
      </dsp:nvSpPr>
      <dsp:spPr>
        <a:xfrm>
          <a:off x="0" y="2112"/>
          <a:ext cx="1921492" cy="10160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200" b="1" i="0" kern="1200"/>
            <a:t>1. Life-saving</a:t>
          </a:r>
          <a:r>
            <a:rPr lang="en-ID" sz="2200" b="0" i="0" kern="1200"/>
            <a:t> </a:t>
          </a:r>
          <a:endParaRPr lang="en-ID" sz="2200" kern="1200"/>
        </a:p>
      </dsp:txBody>
      <dsp:txXfrm>
        <a:off x="49598" y="51710"/>
        <a:ext cx="1822296" cy="916822"/>
      </dsp:txXfrm>
    </dsp:sp>
    <dsp:sp modelId="{E44862F1-0768-4602-9512-6C1ABB6C58D0}">
      <dsp:nvSpPr>
        <dsp:cNvPr id="0" name=""/>
        <dsp:cNvSpPr/>
      </dsp:nvSpPr>
      <dsp:spPr>
        <a:xfrm rot="5400000">
          <a:off x="3223077" y="-131052"/>
          <a:ext cx="812814" cy="341598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/>
            <a:t>severe TBI, spinal cord decompression</a:t>
          </a:r>
          <a:endParaRPr lang="en-ID" sz="1800" kern="1200"/>
        </a:p>
      </dsp:txBody>
      <dsp:txXfrm rot="-5400000">
        <a:off x="1921492" y="1210211"/>
        <a:ext cx="3376307" cy="733458"/>
      </dsp:txXfrm>
    </dsp:sp>
    <dsp:sp modelId="{003777F4-2B58-442C-B91E-313992BC50E8}">
      <dsp:nvSpPr>
        <dsp:cNvPr id="0" name=""/>
        <dsp:cNvSpPr/>
      </dsp:nvSpPr>
      <dsp:spPr>
        <a:xfrm>
          <a:off x="0" y="1068931"/>
          <a:ext cx="1921492" cy="10160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200" b="1" i="0" kern="1200"/>
            <a:t>2. CNS-saving</a:t>
          </a:r>
          <a:r>
            <a:rPr lang="en-ID" sz="2200" b="0" i="0" kern="1200"/>
            <a:t> </a:t>
          </a:r>
          <a:endParaRPr lang="en-ID" sz="2200" kern="1200"/>
        </a:p>
      </dsp:txBody>
      <dsp:txXfrm>
        <a:off x="49598" y="1118529"/>
        <a:ext cx="1822296" cy="916822"/>
      </dsp:txXfrm>
    </dsp:sp>
    <dsp:sp modelId="{E59A8BAD-6353-424B-A288-BF9E2B57FFA4}">
      <dsp:nvSpPr>
        <dsp:cNvPr id="0" name=""/>
        <dsp:cNvSpPr/>
      </dsp:nvSpPr>
      <dsp:spPr>
        <a:xfrm rot="5400000">
          <a:off x="3223077" y="935767"/>
          <a:ext cx="812814" cy="341598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/>
            <a:t>vascular repair, compartment release, mangled extremity</a:t>
          </a:r>
          <a:endParaRPr lang="en-ID" sz="1800" kern="1200"/>
        </a:p>
      </dsp:txBody>
      <dsp:txXfrm rot="-5400000">
        <a:off x="1921492" y="2277030"/>
        <a:ext cx="3376307" cy="733458"/>
      </dsp:txXfrm>
    </dsp:sp>
    <dsp:sp modelId="{6CB74EBC-94EA-4C58-B517-783EFD6F92E5}">
      <dsp:nvSpPr>
        <dsp:cNvPr id="0" name=""/>
        <dsp:cNvSpPr/>
      </dsp:nvSpPr>
      <dsp:spPr>
        <a:xfrm>
          <a:off x="0" y="2135750"/>
          <a:ext cx="1921492" cy="10160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200" b="1" i="0" kern="1200"/>
            <a:t>3. Limb-saving</a:t>
          </a:r>
          <a:r>
            <a:rPr lang="en-ID" sz="2200" b="0" i="0" kern="1200"/>
            <a:t> </a:t>
          </a:r>
          <a:endParaRPr lang="en-ID" sz="2200" kern="1200"/>
        </a:p>
      </dsp:txBody>
      <dsp:txXfrm>
        <a:off x="49598" y="2185348"/>
        <a:ext cx="1822296" cy="916822"/>
      </dsp:txXfrm>
    </dsp:sp>
    <dsp:sp modelId="{8ED0A25B-64C2-4640-9D08-BA2847294829}">
      <dsp:nvSpPr>
        <dsp:cNvPr id="0" name=""/>
        <dsp:cNvSpPr/>
      </dsp:nvSpPr>
      <dsp:spPr>
        <a:xfrm rot="5400000">
          <a:off x="3223077" y="2002586"/>
          <a:ext cx="812814" cy="341598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b="0" i="0" kern="1200"/>
            <a:t>open fracture debridement, dislocation reduction</a:t>
          </a:r>
          <a:endParaRPr lang="en-ID" sz="1800" kern="1200"/>
        </a:p>
      </dsp:txBody>
      <dsp:txXfrm rot="-5400000">
        <a:off x="1921492" y="3343849"/>
        <a:ext cx="3376307" cy="733458"/>
      </dsp:txXfrm>
    </dsp:sp>
    <dsp:sp modelId="{B8E83AA2-286F-42EB-BEC7-58CDB902390F}">
      <dsp:nvSpPr>
        <dsp:cNvPr id="0" name=""/>
        <dsp:cNvSpPr/>
      </dsp:nvSpPr>
      <dsp:spPr>
        <a:xfrm>
          <a:off x="0" y="3202570"/>
          <a:ext cx="1921492" cy="10160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200" b="1" i="0" kern="1200"/>
            <a:t>4. Function-preserving</a:t>
          </a:r>
          <a:r>
            <a:rPr lang="en-ID" sz="2200" b="0" i="0" kern="1200"/>
            <a:t> </a:t>
          </a:r>
          <a:endParaRPr lang="en-ID" sz="2200" kern="1200"/>
        </a:p>
      </dsp:txBody>
      <dsp:txXfrm>
        <a:off x="49598" y="3252168"/>
        <a:ext cx="1822296" cy="916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BulletTimelineInverted">
  <dgm:title val=""/>
  <dgm:desc val=""/>
  <dgm:catLst>
    <dgm:cat type="process" pri="7451"/>
    <dgm:cat type="timeline" pri="101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C5697-5744-43E6-8C5C-9073E798F08F}" type="datetimeFigureOut">
              <a:rPr lang="en-ID" smtClean="0"/>
              <a:t>20/07/26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0B50B9-A7E4-476E-9596-2F83C6011E9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0375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B50B9-A7E4-476E-9596-2F83C6011E90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36475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B50B9-A7E4-476E-9596-2F83C6011E90}" type="slidenum">
              <a:rPr lang="en-ID" smtClean="0"/>
              <a:t>26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5827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668933" y="1400117"/>
            <a:ext cx="6520400" cy="26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668933" y="4053417"/>
            <a:ext cx="65204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1041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4447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hasCustomPrompt="1"/>
          </p:nvPr>
        </p:nvSpPr>
        <p:spPr>
          <a:xfrm>
            <a:off x="1660867" y="1431200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960000" y="2948473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2" hasCustomPrompt="1"/>
          </p:nvPr>
        </p:nvSpPr>
        <p:spPr>
          <a:xfrm>
            <a:off x="5242533" y="1431200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3"/>
          </p:nvPr>
        </p:nvSpPr>
        <p:spPr>
          <a:xfrm>
            <a:off x="4538400" y="2948473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4" hasCustomPrompt="1"/>
          </p:nvPr>
        </p:nvSpPr>
        <p:spPr>
          <a:xfrm>
            <a:off x="8830733" y="1431200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5"/>
          </p:nvPr>
        </p:nvSpPr>
        <p:spPr>
          <a:xfrm>
            <a:off x="8116800" y="2948473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6" hasCustomPrompt="1"/>
          </p:nvPr>
        </p:nvSpPr>
        <p:spPr>
          <a:xfrm>
            <a:off x="3453333" y="3766033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7"/>
          </p:nvPr>
        </p:nvSpPr>
        <p:spPr>
          <a:xfrm>
            <a:off x="2752467" y="5294275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title" idx="8" hasCustomPrompt="1"/>
          </p:nvPr>
        </p:nvSpPr>
        <p:spPr>
          <a:xfrm>
            <a:off x="7035000" y="3766033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9"/>
          </p:nvPr>
        </p:nvSpPr>
        <p:spPr>
          <a:xfrm>
            <a:off x="6330867" y="5294275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title" idx="1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4"/>
          </p:nvPr>
        </p:nvSpPr>
        <p:spPr>
          <a:xfrm>
            <a:off x="953467" y="2120800"/>
            <a:ext cx="3115200" cy="95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667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15"/>
          </p:nvPr>
        </p:nvSpPr>
        <p:spPr>
          <a:xfrm>
            <a:off x="4538400" y="2120800"/>
            <a:ext cx="3115200" cy="95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667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16"/>
          </p:nvPr>
        </p:nvSpPr>
        <p:spPr>
          <a:xfrm>
            <a:off x="8123333" y="2120800"/>
            <a:ext cx="3115200" cy="95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667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7"/>
          </p:nvPr>
        </p:nvSpPr>
        <p:spPr>
          <a:xfrm>
            <a:off x="2745933" y="4466667"/>
            <a:ext cx="3115200" cy="95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667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18"/>
          </p:nvPr>
        </p:nvSpPr>
        <p:spPr>
          <a:xfrm>
            <a:off x="6330867" y="4466667"/>
            <a:ext cx="3115200" cy="95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667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101" name="Google Shape;101;p13"/>
          <p:cNvGrpSpPr/>
          <p:nvPr/>
        </p:nvGrpSpPr>
        <p:grpSpPr>
          <a:xfrm rot="10800000">
            <a:off x="220731" y="6322467"/>
            <a:ext cx="8675200" cy="121200"/>
            <a:chOff x="1239825" y="571500"/>
            <a:chExt cx="6506400" cy="90900"/>
          </a:xfrm>
        </p:grpSpPr>
        <p:cxnSp>
          <p:nvCxnSpPr>
            <p:cNvPr id="102" name="Google Shape;102;p13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3" name="Google Shape;103;p13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11247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14"/>
          <p:cNvSpPr txBox="1">
            <a:spLocks noGrp="1"/>
          </p:cNvSpPr>
          <p:nvPr>
            <p:ph type="title"/>
          </p:nvPr>
        </p:nvSpPr>
        <p:spPr>
          <a:xfrm>
            <a:off x="2290584" y="4054600"/>
            <a:ext cx="7610800" cy="7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subTitle" idx="1"/>
          </p:nvPr>
        </p:nvSpPr>
        <p:spPr>
          <a:xfrm>
            <a:off x="2290613" y="2094200"/>
            <a:ext cx="7610800" cy="196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108" name="Google Shape;108;p14"/>
          <p:cNvGrpSpPr/>
          <p:nvPr/>
        </p:nvGrpSpPr>
        <p:grpSpPr>
          <a:xfrm>
            <a:off x="581167" y="129701"/>
            <a:ext cx="11029667" cy="6534567"/>
            <a:chOff x="435875" y="97275"/>
            <a:chExt cx="8272250" cy="4900925"/>
          </a:xfrm>
        </p:grpSpPr>
        <p:grpSp>
          <p:nvGrpSpPr>
            <p:cNvPr id="109" name="Google Shape;109;p14"/>
            <p:cNvGrpSpPr/>
            <p:nvPr/>
          </p:nvGrpSpPr>
          <p:grpSpPr>
            <a:xfrm rot="10800000">
              <a:off x="435875" y="97275"/>
              <a:ext cx="90900" cy="3705900"/>
              <a:chOff x="7952125" y="1292300"/>
              <a:chExt cx="90900" cy="3705900"/>
            </a:xfrm>
          </p:grpSpPr>
          <p:sp>
            <p:nvSpPr>
              <p:cNvPr id="110" name="Google Shape;110;p14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111" name="Google Shape;111;p14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12" name="Google Shape;112;p14"/>
            <p:cNvGrpSpPr/>
            <p:nvPr/>
          </p:nvGrpSpPr>
          <p:grpSpPr>
            <a:xfrm flipH="1">
              <a:off x="8617225" y="1292300"/>
              <a:ext cx="90900" cy="3705900"/>
              <a:chOff x="7952125" y="1292300"/>
              <a:chExt cx="90900" cy="3705900"/>
            </a:xfrm>
          </p:grpSpPr>
          <p:sp>
            <p:nvSpPr>
              <p:cNvPr id="113" name="Google Shape;113;p14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114" name="Google Shape;114;p14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884265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15"/>
          <p:cNvSpPr txBox="1">
            <a:spLocks noGrp="1"/>
          </p:cNvSpPr>
          <p:nvPr>
            <p:ph type="title"/>
          </p:nvPr>
        </p:nvSpPr>
        <p:spPr>
          <a:xfrm>
            <a:off x="3136167" y="3134333"/>
            <a:ext cx="4740400" cy="182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50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title" idx="2" hasCustomPrompt="1"/>
          </p:nvPr>
        </p:nvSpPr>
        <p:spPr>
          <a:xfrm>
            <a:off x="1536167" y="3134336"/>
            <a:ext cx="160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19" name="Google Shape;119;p15"/>
          <p:cNvSpPr txBox="1">
            <a:spLocks noGrp="1"/>
          </p:cNvSpPr>
          <p:nvPr>
            <p:ph type="subTitle" idx="1"/>
          </p:nvPr>
        </p:nvSpPr>
        <p:spPr>
          <a:xfrm>
            <a:off x="3136167" y="4957733"/>
            <a:ext cx="4740400" cy="5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63859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16"/>
          <p:cNvSpPr txBox="1">
            <a:spLocks noGrp="1"/>
          </p:cNvSpPr>
          <p:nvPr>
            <p:ph type="title"/>
          </p:nvPr>
        </p:nvSpPr>
        <p:spPr>
          <a:xfrm>
            <a:off x="5139867" y="3267167"/>
            <a:ext cx="4978400" cy="18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title" idx="2" hasCustomPrompt="1"/>
          </p:nvPr>
        </p:nvSpPr>
        <p:spPr>
          <a:xfrm>
            <a:off x="6829067" y="2190736"/>
            <a:ext cx="160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4" name="Google Shape;124;p16"/>
          <p:cNvSpPr txBox="1">
            <a:spLocks noGrp="1"/>
          </p:cNvSpPr>
          <p:nvPr>
            <p:ph type="subTitle" idx="1"/>
          </p:nvPr>
        </p:nvSpPr>
        <p:spPr>
          <a:xfrm>
            <a:off x="5139867" y="5140735"/>
            <a:ext cx="4978400" cy="5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6340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1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28" name="Google Shape;128;p17"/>
          <p:cNvGrpSpPr/>
          <p:nvPr/>
        </p:nvGrpSpPr>
        <p:grpSpPr>
          <a:xfrm rot="10800000">
            <a:off x="220933" y="6144667"/>
            <a:ext cx="10588000" cy="121200"/>
            <a:chOff x="1239825" y="571500"/>
            <a:chExt cx="7941000" cy="90900"/>
          </a:xfrm>
        </p:grpSpPr>
        <p:cxnSp>
          <p:nvCxnSpPr>
            <p:cNvPr id="129" name="Google Shape;129;p17"/>
            <p:cNvCxnSpPr/>
            <p:nvPr/>
          </p:nvCxnSpPr>
          <p:spPr>
            <a:xfrm>
              <a:off x="1239825" y="571500"/>
              <a:ext cx="7941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30" name="Google Shape;130;p17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63154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1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34" name="Google Shape;134;p18"/>
          <p:cNvGrpSpPr/>
          <p:nvPr/>
        </p:nvGrpSpPr>
        <p:grpSpPr>
          <a:xfrm flipH="1">
            <a:off x="11489633" y="1723067"/>
            <a:ext cx="121200" cy="4941200"/>
            <a:chOff x="7952125" y="1292300"/>
            <a:chExt cx="90900" cy="3705900"/>
          </a:xfrm>
        </p:grpSpPr>
        <p:sp>
          <p:nvSpPr>
            <p:cNvPr id="135" name="Google Shape;135;p18"/>
            <p:cNvSpPr/>
            <p:nvPr/>
          </p:nvSpPr>
          <p:spPr>
            <a:xfrm rot="5400000">
              <a:off x="7744975" y="149945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cxnSp>
          <p:nvCxnSpPr>
            <p:cNvPr id="136" name="Google Shape;136;p18"/>
            <p:cNvCxnSpPr/>
            <p:nvPr/>
          </p:nvCxnSpPr>
          <p:spPr>
            <a:xfrm>
              <a:off x="8043025" y="1292300"/>
              <a:ext cx="0" cy="3705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0200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19"/>
          <p:cNvSpPr txBox="1">
            <a:spLocks noGrp="1"/>
          </p:cNvSpPr>
          <p:nvPr>
            <p:ph type="subTitle" idx="1"/>
          </p:nvPr>
        </p:nvSpPr>
        <p:spPr>
          <a:xfrm>
            <a:off x="1425084" y="2672365"/>
            <a:ext cx="4820800" cy="22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41" name="Google Shape;141;p19"/>
          <p:cNvGrpSpPr/>
          <p:nvPr/>
        </p:nvGrpSpPr>
        <p:grpSpPr>
          <a:xfrm rot="10800000">
            <a:off x="220731" y="6322467"/>
            <a:ext cx="8675200" cy="121200"/>
            <a:chOff x="1239825" y="571500"/>
            <a:chExt cx="6506400" cy="90900"/>
          </a:xfrm>
        </p:grpSpPr>
        <p:cxnSp>
          <p:nvCxnSpPr>
            <p:cNvPr id="142" name="Google Shape;142;p19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3" name="Google Shape;143;p19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4" name="Google Shape;144;p19"/>
          <p:cNvGrpSpPr/>
          <p:nvPr/>
        </p:nvGrpSpPr>
        <p:grpSpPr>
          <a:xfrm rot="10800000" flipH="1">
            <a:off x="536495" y="397933"/>
            <a:ext cx="11192800" cy="121200"/>
            <a:chOff x="1239825" y="571500"/>
            <a:chExt cx="8394600" cy="90900"/>
          </a:xfrm>
        </p:grpSpPr>
        <p:cxnSp>
          <p:nvCxnSpPr>
            <p:cNvPr id="145" name="Google Shape;145;p19"/>
            <p:cNvCxnSpPr/>
            <p:nvPr/>
          </p:nvCxnSpPr>
          <p:spPr>
            <a:xfrm>
              <a:off x="1239825" y="571500"/>
              <a:ext cx="8394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6" name="Google Shape;146;p19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7" name="Google Shape;147;p19"/>
          <p:cNvSpPr>
            <a:spLocks noGrp="1"/>
          </p:cNvSpPr>
          <p:nvPr>
            <p:ph type="pic" idx="2"/>
          </p:nvPr>
        </p:nvSpPr>
        <p:spPr>
          <a:xfrm>
            <a:off x="6386117" y="2137367"/>
            <a:ext cx="4380800" cy="3302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6261262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" name="Google Shape;150;p20"/>
          <p:cNvSpPr txBox="1">
            <a:spLocks noGrp="1"/>
          </p:cNvSpPr>
          <p:nvPr>
            <p:ph type="subTitle" idx="1"/>
          </p:nvPr>
        </p:nvSpPr>
        <p:spPr>
          <a:xfrm>
            <a:off x="6009841" y="4510651"/>
            <a:ext cx="4820800" cy="9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title"/>
          </p:nvPr>
        </p:nvSpPr>
        <p:spPr>
          <a:xfrm>
            <a:off x="6009941" y="1407351"/>
            <a:ext cx="4820800" cy="310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2" name="Google Shape;152;p20"/>
          <p:cNvSpPr>
            <a:spLocks noGrp="1"/>
          </p:cNvSpPr>
          <p:nvPr>
            <p:ph type="pic" idx="2"/>
          </p:nvPr>
        </p:nvSpPr>
        <p:spPr>
          <a:xfrm>
            <a:off x="1361259" y="1777999"/>
            <a:ext cx="4380800" cy="3302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53" name="Google Shape;153;p20"/>
          <p:cNvGrpSpPr/>
          <p:nvPr/>
        </p:nvGrpSpPr>
        <p:grpSpPr>
          <a:xfrm>
            <a:off x="581167" y="129700"/>
            <a:ext cx="121200" cy="4941200"/>
            <a:chOff x="435875" y="97275"/>
            <a:chExt cx="90900" cy="3705900"/>
          </a:xfrm>
        </p:grpSpPr>
        <p:cxnSp>
          <p:nvCxnSpPr>
            <p:cNvPr id="154" name="Google Shape;154;p20"/>
            <p:cNvCxnSpPr/>
            <p:nvPr/>
          </p:nvCxnSpPr>
          <p:spPr>
            <a:xfrm rot="10800000">
              <a:off x="435875" y="97275"/>
              <a:ext cx="0" cy="3705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20"/>
            <p:cNvSpPr/>
            <p:nvPr/>
          </p:nvSpPr>
          <p:spPr>
            <a:xfrm rot="-5400000">
              <a:off x="228725" y="3505125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853106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21"/>
          <p:cNvSpPr txBox="1">
            <a:spLocks noGrp="1"/>
          </p:cNvSpPr>
          <p:nvPr>
            <p:ph type="subTitle" idx="1"/>
          </p:nvPr>
        </p:nvSpPr>
        <p:spPr>
          <a:xfrm>
            <a:off x="2693800" y="5381067"/>
            <a:ext cx="680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9" name="Google Shape;159;p21"/>
          <p:cNvSpPr txBox="1">
            <a:spLocks noGrp="1"/>
          </p:cNvSpPr>
          <p:nvPr>
            <p:ph type="title"/>
          </p:nvPr>
        </p:nvSpPr>
        <p:spPr>
          <a:xfrm>
            <a:off x="2693800" y="593367"/>
            <a:ext cx="680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60" name="Google Shape;160;p21"/>
          <p:cNvGrpSpPr/>
          <p:nvPr/>
        </p:nvGrpSpPr>
        <p:grpSpPr>
          <a:xfrm rot="10800000" flipH="1">
            <a:off x="3290495" y="6322467"/>
            <a:ext cx="8675200" cy="121200"/>
            <a:chOff x="1239825" y="571500"/>
            <a:chExt cx="6506400" cy="90900"/>
          </a:xfrm>
        </p:grpSpPr>
        <p:cxnSp>
          <p:nvCxnSpPr>
            <p:cNvPr id="161" name="Google Shape;161;p21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2" name="Google Shape;162;p21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3" name="Google Shape;163;p21"/>
          <p:cNvGrpSpPr/>
          <p:nvPr/>
        </p:nvGrpSpPr>
        <p:grpSpPr>
          <a:xfrm rot="10800000">
            <a:off x="220731" y="397933"/>
            <a:ext cx="8675200" cy="121200"/>
            <a:chOff x="1239825" y="571500"/>
            <a:chExt cx="6506400" cy="90900"/>
          </a:xfrm>
        </p:grpSpPr>
        <p:cxnSp>
          <p:nvCxnSpPr>
            <p:cNvPr id="164" name="Google Shape;164;p21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5" name="Google Shape;165;p21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25482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858067" y="3337267"/>
            <a:ext cx="5813600" cy="171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50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1858067" y="2285203"/>
            <a:ext cx="160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1858067" y="4991349"/>
            <a:ext cx="5813600" cy="5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01169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22"/>
          <p:cNvSpPr txBox="1">
            <a:spLocks noGrp="1"/>
          </p:cNvSpPr>
          <p:nvPr>
            <p:ph type="subTitle" idx="1"/>
          </p:nvPr>
        </p:nvSpPr>
        <p:spPr>
          <a:xfrm>
            <a:off x="5733541" y="3429000"/>
            <a:ext cx="4726400" cy="9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9" name="Google Shape;169;p22"/>
          <p:cNvSpPr txBox="1">
            <a:spLocks noGrp="1"/>
          </p:cNvSpPr>
          <p:nvPr>
            <p:ph type="title"/>
          </p:nvPr>
        </p:nvSpPr>
        <p:spPr>
          <a:xfrm>
            <a:off x="5733541" y="2449000"/>
            <a:ext cx="4726400" cy="9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70" name="Google Shape;170;p22"/>
          <p:cNvGrpSpPr/>
          <p:nvPr/>
        </p:nvGrpSpPr>
        <p:grpSpPr>
          <a:xfrm rot="10800000">
            <a:off x="581167" y="129700"/>
            <a:ext cx="121200" cy="4941200"/>
            <a:chOff x="7952125" y="1292300"/>
            <a:chExt cx="90900" cy="3705900"/>
          </a:xfrm>
        </p:grpSpPr>
        <p:sp>
          <p:nvSpPr>
            <p:cNvPr id="171" name="Google Shape;171;p22"/>
            <p:cNvSpPr/>
            <p:nvPr/>
          </p:nvSpPr>
          <p:spPr>
            <a:xfrm rot="5400000">
              <a:off x="7744975" y="149945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cxnSp>
          <p:nvCxnSpPr>
            <p:cNvPr id="172" name="Google Shape;172;p22"/>
            <p:cNvCxnSpPr/>
            <p:nvPr/>
          </p:nvCxnSpPr>
          <p:spPr>
            <a:xfrm>
              <a:off x="8043025" y="1292300"/>
              <a:ext cx="0" cy="3705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73" name="Google Shape;173;p22"/>
          <p:cNvGrpSpPr/>
          <p:nvPr/>
        </p:nvGrpSpPr>
        <p:grpSpPr>
          <a:xfrm flipH="1">
            <a:off x="11489633" y="1723067"/>
            <a:ext cx="121200" cy="4941200"/>
            <a:chOff x="7952125" y="1292300"/>
            <a:chExt cx="90900" cy="3705900"/>
          </a:xfrm>
        </p:grpSpPr>
        <p:sp>
          <p:nvSpPr>
            <p:cNvPr id="174" name="Google Shape;174;p22"/>
            <p:cNvSpPr/>
            <p:nvPr/>
          </p:nvSpPr>
          <p:spPr>
            <a:xfrm rot="5400000">
              <a:off x="7744975" y="149945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cxnSp>
          <p:nvCxnSpPr>
            <p:cNvPr id="175" name="Google Shape;175;p22"/>
            <p:cNvCxnSpPr/>
            <p:nvPr/>
          </p:nvCxnSpPr>
          <p:spPr>
            <a:xfrm>
              <a:off x="8043025" y="1292300"/>
              <a:ext cx="0" cy="3705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505710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3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23"/>
          <p:cNvSpPr txBox="1">
            <a:spLocks noGrp="1"/>
          </p:cNvSpPr>
          <p:nvPr>
            <p:ph type="subTitle" idx="1"/>
          </p:nvPr>
        </p:nvSpPr>
        <p:spPr>
          <a:xfrm>
            <a:off x="2152267" y="3452200"/>
            <a:ext cx="45772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79" name="Google Shape;179;p23"/>
          <p:cNvSpPr txBox="1">
            <a:spLocks noGrp="1"/>
          </p:cNvSpPr>
          <p:nvPr>
            <p:ph type="title"/>
          </p:nvPr>
        </p:nvSpPr>
        <p:spPr>
          <a:xfrm>
            <a:off x="2152267" y="2504600"/>
            <a:ext cx="4577200" cy="9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80" name="Google Shape;180;p23"/>
          <p:cNvGrpSpPr/>
          <p:nvPr/>
        </p:nvGrpSpPr>
        <p:grpSpPr>
          <a:xfrm rot="10800000">
            <a:off x="220731" y="6322467"/>
            <a:ext cx="8675200" cy="121200"/>
            <a:chOff x="1239825" y="571500"/>
            <a:chExt cx="6506400" cy="90900"/>
          </a:xfrm>
        </p:grpSpPr>
        <p:cxnSp>
          <p:nvCxnSpPr>
            <p:cNvPr id="181" name="Google Shape;181;p23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2" name="Google Shape;182;p23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3" name="Google Shape;183;p23"/>
          <p:cNvGrpSpPr/>
          <p:nvPr/>
        </p:nvGrpSpPr>
        <p:grpSpPr>
          <a:xfrm rot="10800000" flipH="1">
            <a:off x="3290495" y="397933"/>
            <a:ext cx="8675200" cy="121200"/>
            <a:chOff x="1239825" y="571500"/>
            <a:chExt cx="6506400" cy="90900"/>
          </a:xfrm>
        </p:grpSpPr>
        <p:cxnSp>
          <p:nvCxnSpPr>
            <p:cNvPr id="184" name="Google Shape;184;p23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5" name="Google Shape;185;p23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754430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4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2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9" name="Google Shape;189;p2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15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90" name="Google Shape;190;p24"/>
          <p:cNvGrpSpPr/>
          <p:nvPr/>
        </p:nvGrpSpPr>
        <p:grpSpPr>
          <a:xfrm rot="10800000">
            <a:off x="220731" y="6322467"/>
            <a:ext cx="8675200" cy="121200"/>
            <a:chOff x="1239825" y="571500"/>
            <a:chExt cx="6506400" cy="90900"/>
          </a:xfrm>
        </p:grpSpPr>
        <p:cxnSp>
          <p:nvCxnSpPr>
            <p:cNvPr id="191" name="Google Shape;191;p24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2" name="Google Shape;192;p24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" name="Google Shape;193;p24"/>
          <p:cNvGrpSpPr/>
          <p:nvPr/>
        </p:nvGrpSpPr>
        <p:grpSpPr>
          <a:xfrm rot="10800000" flipH="1">
            <a:off x="437495" y="397933"/>
            <a:ext cx="11282800" cy="121200"/>
            <a:chOff x="1239825" y="571500"/>
            <a:chExt cx="8462100" cy="90900"/>
          </a:xfrm>
        </p:grpSpPr>
        <p:cxnSp>
          <p:nvCxnSpPr>
            <p:cNvPr id="194" name="Google Shape;194;p24"/>
            <p:cNvCxnSpPr/>
            <p:nvPr/>
          </p:nvCxnSpPr>
          <p:spPr>
            <a:xfrm>
              <a:off x="1239825" y="571500"/>
              <a:ext cx="8462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5" name="Google Shape;195;p24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933869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26"/>
          <p:cNvSpPr txBox="1">
            <a:spLocks noGrp="1"/>
          </p:cNvSpPr>
          <p:nvPr>
            <p:ph type="subTitle" idx="1"/>
          </p:nvPr>
        </p:nvSpPr>
        <p:spPr>
          <a:xfrm>
            <a:off x="6096000" y="2130733"/>
            <a:ext cx="3340800" cy="6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12" name="Google Shape;212;p26"/>
          <p:cNvSpPr txBox="1">
            <a:spLocks noGrp="1"/>
          </p:cNvSpPr>
          <p:nvPr>
            <p:ph type="subTitle" idx="2"/>
          </p:nvPr>
        </p:nvSpPr>
        <p:spPr>
          <a:xfrm>
            <a:off x="2755200" y="3918433"/>
            <a:ext cx="3340800" cy="6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13" name="Google Shape;213;p26"/>
          <p:cNvSpPr txBox="1">
            <a:spLocks noGrp="1"/>
          </p:cNvSpPr>
          <p:nvPr>
            <p:ph type="subTitle" idx="3"/>
          </p:nvPr>
        </p:nvSpPr>
        <p:spPr>
          <a:xfrm>
            <a:off x="6096000" y="2789533"/>
            <a:ext cx="334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14" name="Google Shape;214;p26"/>
          <p:cNvSpPr txBox="1">
            <a:spLocks noGrp="1"/>
          </p:cNvSpPr>
          <p:nvPr>
            <p:ph type="subTitle" idx="4"/>
          </p:nvPr>
        </p:nvSpPr>
        <p:spPr>
          <a:xfrm>
            <a:off x="2755200" y="4577233"/>
            <a:ext cx="334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15" name="Google Shape;215;p2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216" name="Google Shape;216;p26"/>
          <p:cNvGrpSpPr/>
          <p:nvPr/>
        </p:nvGrpSpPr>
        <p:grpSpPr>
          <a:xfrm rot="10800000">
            <a:off x="220731" y="6322467"/>
            <a:ext cx="8675200" cy="121200"/>
            <a:chOff x="1239825" y="571500"/>
            <a:chExt cx="6506400" cy="90900"/>
          </a:xfrm>
        </p:grpSpPr>
        <p:cxnSp>
          <p:nvCxnSpPr>
            <p:cNvPr id="217" name="Google Shape;217;p26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18" name="Google Shape;218;p26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6"/>
          <p:cNvGrpSpPr/>
          <p:nvPr/>
        </p:nvGrpSpPr>
        <p:grpSpPr>
          <a:xfrm rot="10800000" flipH="1">
            <a:off x="3290495" y="397933"/>
            <a:ext cx="8675200" cy="121200"/>
            <a:chOff x="1239825" y="571500"/>
            <a:chExt cx="6506400" cy="90900"/>
          </a:xfrm>
        </p:grpSpPr>
        <p:cxnSp>
          <p:nvCxnSpPr>
            <p:cNvPr id="220" name="Google Shape;220;p26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21" name="Google Shape;221;p26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117813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7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27"/>
          <p:cNvSpPr txBox="1">
            <a:spLocks noGrp="1"/>
          </p:cNvSpPr>
          <p:nvPr>
            <p:ph type="subTitle" idx="1"/>
          </p:nvPr>
        </p:nvSpPr>
        <p:spPr>
          <a:xfrm>
            <a:off x="960000" y="3353333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5" name="Google Shape;225;p27"/>
          <p:cNvSpPr txBox="1">
            <a:spLocks noGrp="1"/>
          </p:cNvSpPr>
          <p:nvPr>
            <p:ph type="subTitle" idx="2"/>
          </p:nvPr>
        </p:nvSpPr>
        <p:spPr>
          <a:xfrm>
            <a:off x="960000" y="3999740"/>
            <a:ext cx="3115200" cy="9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6" name="Google Shape;226;p27"/>
          <p:cNvSpPr txBox="1">
            <a:spLocks noGrp="1"/>
          </p:cNvSpPr>
          <p:nvPr>
            <p:ph type="subTitle" idx="3"/>
          </p:nvPr>
        </p:nvSpPr>
        <p:spPr>
          <a:xfrm>
            <a:off x="4538400" y="3093740"/>
            <a:ext cx="3115200" cy="9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7" name="Google Shape;227;p27"/>
          <p:cNvSpPr txBox="1">
            <a:spLocks noGrp="1"/>
          </p:cNvSpPr>
          <p:nvPr>
            <p:ph type="subTitle" idx="4"/>
          </p:nvPr>
        </p:nvSpPr>
        <p:spPr>
          <a:xfrm>
            <a:off x="8116800" y="3999740"/>
            <a:ext cx="3115200" cy="9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8" name="Google Shape;228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9" name="Google Shape;229;p27"/>
          <p:cNvSpPr txBox="1">
            <a:spLocks noGrp="1"/>
          </p:cNvSpPr>
          <p:nvPr>
            <p:ph type="subTitle" idx="5"/>
          </p:nvPr>
        </p:nvSpPr>
        <p:spPr>
          <a:xfrm>
            <a:off x="4538400" y="2447333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30" name="Google Shape;230;p27"/>
          <p:cNvSpPr txBox="1">
            <a:spLocks noGrp="1"/>
          </p:cNvSpPr>
          <p:nvPr>
            <p:ph type="subTitle" idx="6"/>
          </p:nvPr>
        </p:nvSpPr>
        <p:spPr>
          <a:xfrm>
            <a:off x="8116800" y="3353333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231" name="Google Shape;231;p27"/>
          <p:cNvGrpSpPr/>
          <p:nvPr/>
        </p:nvGrpSpPr>
        <p:grpSpPr>
          <a:xfrm>
            <a:off x="581167" y="129701"/>
            <a:ext cx="11029667" cy="6534567"/>
            <a:chOff x="435875" y="97275"/>
            <a:chExt cx="8272250" cy="4900925"/>
          </a:xfrm>
        </p:grpSpPr>
        <p:grpSp>
          <p:nvGrpSpPr>
            <p:cNvPr id="232" name="Google Shape;232;p27"/>
            <p:cNvGrpSpPr/>
            <p:nvPr/>
          </p:nvGrpSpPr>
          <p:grpSpPr>
            <a:xfrm flipH="1">
              <a:off x="435875" y="1292300"/>
              <a:ext cx="90900" cy="3705900"/>
              <a:chOff x="7952125" y="1292300"/>
              <a:chExt cx="90900" cy="3705900"/>
            </a:xfrm>
          </p:grpSpPr>
          <p:sp>
            <p:nvSpPr>
              <p:cNvPr id="233" name="Google Shape;233;p27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234" name="Google Shape;234;p27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35" name="Google Shape;235;p27"/>
            <p:cNvGrpSpPr/>
            <p:nvPr/>
          </p:nvGrpSpPr>
          <p:grpSpPr>
            <a:xfrm rot="10800000">
              <a:off x="8617225" y="97275"/>
              <a:ext cx="90900" cy="3705900"/>
              <a:chOff x="7952125" y="1292300"/>
              <a:chExt cx="90900" cy="3705900"/>
            </a:xfrm>
          </p:grpSpPr>
          <p:sp>
            <p:nvSpPr>
              <p:cNvPr id="236" name="Google Shape;236;p27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237" name="Google Shape;237;p27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28888658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8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0" name="Google Shape;240;p2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41" name="Google Shape;241;p28"/>
          <p:cNvSpPr txBox="1">
            <a:spLocks noGrp="1"/>
          </p:cNvSpPr>
          <p:nvPr>
            <p:ph type="subTitle" idx="1"/>
          </p:nvPr>
        </p:nvSpPr>
        <p:spPr>
          <a:xfrm>
            <a:off x="4049609" y="1889800"/>
            <a:ext cx="4092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42" name="Google Shape;242;p28"/>
          <p:cNvSpPr txBox="1">
            <a:spLocks noGrp="1"/>
          </p:cNvSpPr>
          <p:nvPr>
            <p:ph type="subTitle" idx="2"/>
          </p:nvPr>
        </p:nvSpPr>
        <p:spPr>
          <a:xfrm>
            <a:off x="4049609" y="2536200"/>
            <a:ext cx="4092800" cy="9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43" name="Google Shape;243;p28"/>
          <p:cNvSpPr txBox="1">
            <a:spLocks noGrp="1"/>
          </p:cNvSpPr>
          <p:nvPr>
            <p:ph type="subTitle" idx="3"/>
          </p:nvPr>
        </p:nvSpPr>
        <p:spPr>
          <a:xfrm>
            <a:off x="1568892" y="4394768"/>
            <a:ext cx="4092800" cy="9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44" name="Google Shape;244;p28"/>
          <p:cNvSpPr txBox="1">
            <a:spLocks noGrp="1"/>
          </p:cNvSpPr>
          <p:nvPr>
            <p:ph type="subTitle" idx="4"/>
          </p:nvPr>
        </p:nvSpPr>
        <p:spPr>
          <a:xfrm>
            <a:off x="6530321" y="4394767"/>
            <a:ext cx="4092800" cy="9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45" name="Google Shape;245;p28"/>
          <p:cNvSpPr txBox="1">
            <a:spLocks noGrp="1"/>
          </p:cNvSpPr>
          <p:nvPr>
            <p:ph type="subTitle" idx="5"/>
          </p:nvPr>
        </p:nvSpPr>
        <p:spPr>
          <a:xfrm>
            <a:off x="1568879" y="3748367"/>
            <a:ext cx="4092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46" name="Google Shape;246;p28"/>
          <p:cNvSpPr txBox="1">
            <a:spLocks noGrp="1"/>
          </p:cNvSpPr>
          <p:nvPr>
            <p:ph type="subTitle" idx="6"/>
          </p:nvPr>
        </p:nvSpPr>
        <p:spPr>
          <a:xfrm>
            <a:off x="6530308" y="3748367"/>
            <a:ext cx="4092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247" name="Google Shape;247;p28"/>
          <p:cNvGrpSpPr/>
          <p:nvPr/>
        </p:nvGrpSpPr>
        <p:grpSpPr>
          <a:xfrm>
            <a:off x="220933" y="1744533"/>
            <a:ext cx="11132267" cy="4941200"/>
            <a:chOff x="165700" y="1308400"/>
            <a:chExt cx="8349200" cy="3705900"/>
          </a:xfrm>
        </p:grpSpPr>
        <p:grpSp>
          <p:nvGrpSpPr>
            <p:cNvPr id="248" name="Google Shape;248;p28"/>
            <p:cNvGrpSpPr/>
            <p:nvPr/>
          </p:nvGrpSpPr>
          <p:grpSpPr>
            <a:xfrm rot="10800000">
              <a:off x="165700" y="4608500"/>
              <a:ext cx="7941000" cy="90900"/>
              <a:chOff x="1239825" y="571500"/>
              <a:chExt cx="7941000" cy="90900"/>
            </a:xfrm>
          </p:grpSpPr>
          <p:cxnSp>
            <p:nvCxnSpPr>
              <p:cNvPr id="249" name="Google Shape;249;p28"/>
              <p:cNvCxnSpPr/>
              <p:nvPr/>
            </p:nvCxnSpPr>
            <p:spPr>
              <a:xfrm>
                <a:off x="1239825" y="571500"/>
                <a:ext cx="7941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50" name="Google Shape;250;p28"/>
              <p:cNvSpPr/>
              <p:nvPr/>
            </p:nvSpPr>
            <p:spPr>
              <a:xfrm>
                <a:off x="1239825" y="57150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51" name="Google Shape;251;p28"/>
            <p:cNvGrpSpPr/>
            <p:nvPr/>
          </p:nvGrpSpPr>
          <p:grpSpPr>
            <a:xfrm flipH="1">
              <a:off x="8424000" y="1308400"/>
              <a:ext cx="90900" cy="3705900"/>
              <a:chOff x="7952125" y="1292300"/>
              <a:chExt cx="90900" cy="3705900"/>
            </a:xfrm>
          </p:grpSpPr>
          <p:sp>
            <p:nvSpPr>
              <p:cNvPr id="252" name="Google Shape;252;p28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253" name="Google Shape;253;p28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21729685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29"/>
          <p:cNvSpPr txBox="1">
            <a:spLocks noGrp="1"/>
          </p:cNvSpPr>
          <p:nvPr>
            <p:ph type="subTitle" idx="1"/>
          </p:nvPr>
        </p:nvSpPr>
        <p:spPr>
          <a:xfrm>
            <a:off x="3130572" y="2043900"/>
            <a:ext cx="251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57" name="Google Shape;257;p29"/>
          <p:cNvSpPr txBox="1">
            <a:spLocks noGrp="1"/>
          </p:cNvSpPr>
          <p:nvPr>
            <p:ph type="subTitle" idx="2"/>
          </p:nvPr>
        </p:nvSpPr>
        <p:spPr>
          <a:xfrm>
            <a:off x="3130549" y="2690300"/>
            <a:ext cx="25184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58" name="Google Shape;258;p29"/>
          <p:cNvSpPr txBox="1">
            <a:spLocks noGrp="1"/>
          </p:cNvSpPr>
          <p:nvPr>
            <p:ph type="subTitle" idx="3"/>
          </p:nvPr>
        </p:nvSpPr>
        <p:spPr>
          <a:xfrm>
            <a:off x="6543035" y="2690300"/>
            <a:ext cx="25184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59" name="Google Shape;259;p29"/>
          <p:cNvSpPr txBox="1">
            <a:spLocks noGrp="1"/>
          </p:cNvSpPr>
          <p:nvPr>
            <p:ph type="subTitle" idx="4"/>
          </p:nvPr>
        </p:nvSpPr>
        <p:spPr>
          <a:xfrm>
            <a:off x="3130561" y="4543533"/>
            <a:ext cx="25184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0" name="Google Shape;260;p29"/>
          <p:cNvSpPr txBox="1">
            <a:spLocks noGrp="1"/>
          </p:cNvSpPr>
          <p:nvPr>
            <p:ph type="subTitle" idx="5"/>
          </p:nvPr>
        </p:nvSpPr>
        <p:spPr>
          <a:xfrm>
            <a:off x="6543045" y="4543533"/>
            <a:ext cx="25184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1" name="Google Shape;261;p2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2" name="Google Shape;262;p29"/>
          <p:cNvSpPr txBox="1">
            <a:spLocks noGrp="1"/>
          </p:cNvSpPr>
          <p:nvPr>
            <p:ph type="subTitle" idx="6"/>
          </p:nvPr>
        </p:nvSpPr>
        <p:spPr>
          <a:xfrm>
            <a:off x="3130572" y="3897133"/>
            <a:ext cx="251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3" name="Google Shape;263;p29"/>
          <p:cNvSpPr txBox="1">
            <a:spLocks noGrp="1"/>
          </p:cNvSpPr>
          <p:nvPr>
            <p:ph type="subTitle" idx="7"/>
          </p:nvPr>
        </p:nvSpPr>
        <p:spPr>
          <a:xfrm>
            <a:off x="6543055" y="2043900"/>
            <a:ext cx="251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4" name="Google Shape;264;p29"/>
          <p:cNvSpPr txBox="1">
            <a:spLocks noGrp="1"/>
          </p:cNvSpPr>
          <p:nvPr>
            <p:ph type="subTitle" idx="8"/>
          </p:nvPr>
        </p:nvSpPr>
        <p:spPr>
          <a:xfrm>
            <a:off x="6543055" y="3897133"/>
            <a:ext cx="251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265" name="Google Shape;265;p29"/>
          <p:cNvGrpSpPr/>
          <p:nvPr/>
        </p:nvGrpSpPr>
        <p:grpSpPr>
          <a:xfrm>
            <a:off x="838800" y="1723067"/>
            <a:ext cx="11124600" cy="4941200"/>
            <a:chOff x="629100" y="1292300"/>
            <a:chExt cx="8343450" cy="3705900"/>
          </a:xfrm>
        </p:grpSpPr>
        <p:grpSp>
          <p:nvGrpSpPr>
            <p:cNvPr id="266" name="Google Shape;266;p29"/>
            <p:cNvGrpSpPr/>
            <p:nvPr/>
          </p:nvGrpSpPr>
          <p:grpSpPr>
            <a:xfrm rot="10800000" flipH="1">
              <a:off x="1031550" y="4608500"/>
              <a:ext cx="7941000" cy="90900"/>
              <a:chOff x="1239825" y="571500"/>
              <a:chExt cx="7941000" cy="90900"/>
            </a:xfrm>
          </p:grpSpPr>
          <p:cxnSp>
            <p:nvCxnSpPr>
              <p:cNvPr id="267" name="Google Shape;267;p29"/>
              <p:cNvCxnSpPr/>
              <p:nvPr/>
            </p:nvCxnSpPr>
            <p:spPr>
              <a:xfrm>
                <a:off x="1239825" y="571500"/>
                <a:ext cx="7941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68" name="Google Shape;268;p29"/>
              <p:cNvSpPr/>
              <p:nvPr/>
            </p:nvSpPr>
            <p:spPr>
              <a:xfrm>
                <a:off x="1239825" y="57150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69" name="Google Shape;269;p29"/>
            <p:cNvGrpSpPr/>
            <p:nvPr/>
          </p:nvGrpSpPr>
          <p:grpSpPr>
            <a:xfrm flipH="1">
              <a:off x="629100" y="1292300"/>
              <a:ext cx="90900" cy="3705900"/>
              <a:chOff x="7952125" y="1292300"/>
              <a:chExt cx="90900" cy="3705900"/>
            </a:xfrm>
          </p:grpSpPr>
          <p:sp>
            <p:nvSpPr>
              <p:cNvPr id="270" name="Google Shape;270;p29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271" name="Google Shape;271;p29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14737228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Title and five columns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0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3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5" name="Google Shape;275;p30"/>
          <p:cNvSpPr txBox="1">
            <a:spLocks noGrp="1"/>
          </p:cNvSpPr>
          <p:nvPr>
            <p:ph type="subTitle" idx="1"/>
          </p:nvPr>
        </p:nvSpPr>
        <p:spPr>
          <a:xfrm>
            <a:off x="1245692" y="2972431"/>
            <a:ext cx="294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76" name="Google Shape;276;p30"/>
          <p:cNvSpPr txBox="1">
            <a:spLocks noGrp="1"/>
          </p:cNvSpPr>
          <p:nvPr>
            <p:ph type="subTitle" idx="2"/>
          </p:nvPr>
        </p:nvSpPr>
        <p:spPr>
          <a:xfrm>
            <a:off x="4625000" y="2972431"/>
            <a:ext cx="294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77" name="Google Shape;277;p30"/>
          <p:cNvSpPr txBox="1">
            <a:spLocks noGrp="1"/>
          </p:cNvSpPr>
          <p:nvPr>
            <p:ph type="subTitle" idx="3"/>
          </p:nvPr>
        </p:nvSpPr>
        <p:spPr>
          <a:xfrm>
            <a:off x="8004308" y="2972431"/>
            <a:ext cx="294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78" name="Google Shape;278;p30"/>
          <p:cNvSpPr txBox="1">
            <a:spLocks noGrp="1"/>
          </p:cNvSpPr>
          <p:nvPr>
            <p:ph type="subTitle" idx="4"/>
          </p:nvPr>
        </p:nvSpPr>
        <p:spPr>
          <a:xfrm>
            <a:off x="2938431" y="4461333"/>
            <a:ext cx="294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79" name="Google Shape;279;p30"/>
          <p:cNvSpPr txBox="1">
            <a:spLocks noGrp="1"/>
          </p:cNvSpPr>
          <p:nvPr>
            <p:ph type="subTitle" idx="5"/>
          </p:nvPr>
        </p:nvSpPr>
        <p:spPr>
          <a:xfrm>
            <a:off x="6317739" y="4461333"/>
            <a:ext cx="294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80" name="Google Shape;280;p30"/>
          <p:cNvSpPr txBox="1">
            <a:spLocks noGrp="1"/>
          </p:cNvSpPr>
          <p:nvPr>
            <p:ph type="subTitle" idx="6"/>
          </p:nvPr>
        </p:nvSpPr>
        <p:spPr>
          <a:xfrm>
            <a:off x="1239523" y="2326033"/>
            <a:ext cx="2942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81" name="Google Shape;281;p30"/>
          <p:cNvSpPr txBox="1">
            <a:spLocks noGrp="1"/>
          </p:cNvSpPr>
          <p:nvPr>
            <p:ph type="subTitle" idx="7"/>
          </p:nvPr>
        </p:nvSpPr>
        <p:spPr>
          <a:xfrm>
            <a:off x="4625000" y="2326033"/>
            <a:ext cx="2942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82" name="Google Shape;282;p30"/>
          <p:cNvSpPr txBox="1">
            <a:spLocks noGrp="1"/>
          </p:cNvSpPr>
          <p:nvPr>
            <p:ph type="subTitle" idx="8"/>
          </p:nvPr>
        </p:nvSpPr>
        <p:spPr>
          <a:xfrm>
            <a:off x="8010477" y="2326033"/>
            <a:ext cx="2942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83" name="Google Shape;283;p30"/>
          <p:cNvSpPr txBox="1">
            <a:spLocks noGrp="1"/>
          </p:cNvSpPr>
          <p:nvPr>
            <p:ph type="subTitle" idx="9"/>
          </p:nvPr>
        </p:nvSpPr>
        <p:spPr>
          <a:xfrm>
            <a:off x="2932261" y="3814933"/>
            <a:ext cx="2942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84" name="Google Shape;284;p30"/>
          <p:cNvSpPr txBox="1">
            <a:spLocks noGrp="1"/>
          </p:cNvSpPr>
          <p:nvPr>
            <p:ph type="subTitle" idx="13"/>
          </p:nvPr>
        </p:nvSpPr>
        <p:spPr>
          <a:xfrm>
            <a:off x="6317739" y="3814933"/>
            <a:ext cx="2942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285" name="Google Shape;285;p30"/>
          <p:cNvGrpSpPr/>
          <p:nvPr/>
        </p:nvGrpSpPr>
        <p:grpSpPr>
          <a:xfrm rot="10800000" flipH="1">
            <a:off x="5394600" y="6144667"/>
            <a:ext cx="6568800" cy="121200"/>
            <a:chOff x="1239825" y="571500"/>
            <a:chExt cx="4926600" cy="90900"/>
          </a:xfrm>
        </p:grpSpPr>
        <p:cxnSp>
          <p:nvCxnSpPr>
            <p:cNvPr id="286" name="Google Shape;286;p30"/>
            <p:cNvCxnSpPr/>
            <p:nvPr/>
          </p:nvCxnSpPr>
          <p:spPr>
            <a:xfrm>
              <a:off x="1239825" y="571500"/>
              <a:ext cx="4926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87" name="Google Shape;287;p30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820506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1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3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1" name="Google Shape;291;p31"/>
          <p:cNvSpPr txBox="1">
            <a:spLocks noGrp="1"/>
          </p:cNvSpPr>
          <p:nvPr>
            <p:ph type="subTitle" idx="1"/>
          </p:nvPr>
        </p:nvSpPr>
        <p:spPr>
          <a:xfrm>
            <a:off x="1917500" y="3055332"/>
            <a:ext cx="25344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92" name="Google Shape;292;p31"/>
          <p:cNvSpPr txBox="1">
            <a:spLocks noGrp="1"/>
          </p:cNvSpPr>
          <p:nvPr>
            <p:ph type="subTitle" idx="2"/>
          </p:nvPr>
        </p:nvSpPr>
        <p:spPr>
          <a:xfrm>
            <a:off x="4828808" y="3055332"/>
            <a:ext cx="25344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93" name="Google Shape;293;p31"/>
          <p:cNvSpPr txBox="1">
            <a:spLocks noGrp="1"/>
          </p:cNvSpPr>
          <p:nvPr>
            <p:ph type="subTitle" idx="3"/>
          </p:nvPr>
        </p:nvSpPr>
        <p:spPr>
          <a:xfrm>
            <a:off x="7740115" y="3055332"/>
            <a:ext cx="25344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94" name="Google Shape;294;p31"/>
          <p:cNvSpPr txBox="1">
            <a:spLocks noGrp="1"/>
          </p:cNvSpPr>
          <p:nvPr>
            <p:ph type="subTitle" idx="4"/>
          </p:nvPr>
        </p:nvSpPr>
        <p:spPr>
          <a:xfrm>
            <a:off x="1917500" y="4747433"/>
            <a:ext cx="25344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95" name="Google Shape;295;p31"/>
          <p:cNvSpPr txBox="1">
            <a:spLocks noGrp="1"/>
          </p:cNvSpPr>
          <p:nvPr>
            <p:ph type="subTitle" idx="5"/>
          </p:nvPr>
        </p:nvSpPr>
        <p:spPr>
          <a:xfrm>
            <a:off x="4828808" y="4747433"/>
            <a:ext cx="25344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96" name="Google Shape;296;p31"/>
          <p:cNvSpPr txBox="1">
            <a:spLocks noGrp="1"/>
          </p:cNvSpPr>
          <p:nvPr>
            <p:ph type="subTitle" idx="6"/>
          </p:nvPr>
        </p:nvSpPr>
        <p:spPr>
          <a:xfrm>
            <a:off x="7740115" y="4747433"/>
            <a:ext cx="25344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97" name="Google Shape;297;p31"/>
          <p:cNvSpPr txBox="1">
            <a:spLocks noGrp="1"/>
          </p:cNvSpPr>
          <p:nvPr>
            <p:ph type="subTitle" idx="7"/>
          </p:nvPr>
        </p:nvSpPr>
        <p:spPr>
          <a:xfrm>
            <a:off x="1912184" y="2408933"/>
            <a:ext cx="2534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98" name="Google Shape;298;p31"/>
          <p:cNvSpPr txBox="1">
            <a:spLocks noGrp="1"/>
          </p:cNvSpPr>
          <p:nvPr>
            <p:ph type="subTitle" idx="8"/>
          </p:nvPr>
        </p:nvSpPr>
        <p:spPr>
          <a:xfrm>
            <a:off x="4828808" y="2408933"/>
            <a:ext cx="2534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99" name="Google Shape;299;p31"/>
          <p:cNvSpPr txBox="1">
            <a:spLocks noGrp="1"/>
          </p:cNvSpPr>
          <p:nvPr>
            <p:ph type="subTitle" idx="9"/>
          </p:nvPr>
        </p:nvSpPr>
        <p:spPr>
          <a:xfrm>
            <a:off x="7745431" y="2408933"/>
            <a:ext cx="2534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00" name="Google Shape;300;p31"/>
          <p:cNvSpPr txBox="1">
            <a:spLocks noGrp="1"/>
          </p:cNvSpPr>
          <p:nvPr>
            <p:ph type="subTitle" idx="13"/>
          </p:nvPr>
        </p:nvSpPr>
        <p:spPr>
          <a:xfrm>
            <a:off x="1912184" y="4101033"/>
            <a:ext cx="2534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01" name="Google Shape;301;p31"/>
          <p:cNvSpPr txBox="1">
            <a:spLocks noGrp="1"/>
          </p:cNvSpPr>
          <p:nvPr>
            <p:ph type="subTitle" idx="14"/>
          </p:nvPr>
        </p:nvSpPr>
        <p:spPr>
          <a:xfrm>
            <a:off x="4828808" y="4101033"/>
            <a:ext cx="2534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02" name="Google Shape;302;p31"/>
          <p:cNvSpPr txBox="1">
            <a:spLocks noGrp="1"/>
          </p:cNvSpPr>
          <p:nvPr>
            <p:ph type="subTitle" idx="15"/>
          </p:nvPr>
        </p:nvSpPr>
        <p:spPr>
          <a:xfrm>
            <a:off x="7745431" y="4101033"/>
            <a:ext cx="2534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303" name="Google Shape;303;p31"/>
          <p:cNvGrpSpPr/>
          <p:nvPr/>
        </p:nvGrpSpPr>
        <p:grpSpPr>
          <a:xfrm>
            <a:off x="581167" y="129701"/>
            <a:ext cx="11029667" cy="6534567"/>
            <a:chOff x="435875" y="97275"/>
            <a:chExt cx="8272250" cy="4900925"/>
          </a:xfrm>
        </p:grpSpPr>
        <p:grpSp>
          <p:nvGrpSpPr>
            <p:cNvPr id="304" name="Google Shape;304;p31"/>
            <p:cNvGrpSpPr/>
            <p:nvPr/>
          </p:nvGrpSpPr>
          <p:grpSpPr>
            <a:xfrm flipH="1">
              <a:off x="435875" y="1292300"/>
              <a:ext cx="90900" cy="3705900"/>
              <a:chOff x="7952125" y="1292300"/>
              <a:chExt cx="90900" cy="3705900"/>
            </a:xfrm>
          </p:grpSpPr>
          <p:sp>
            <p:nvSpPr>
              <p:cNvPr id="305" name="Google Shape;305;p31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306" name="Google Shape;306;p31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07" name="Google Shape;307;p31"/>
            <p:cNvGrpSpPr/>
            <p:nvPr/>
          </p:nvGrpSpPr>
          <p:grpSpPr>
            <a:xfrm rot="10800000">
              <a:off x="8617225" y="97275"/>
              <a:ext cx="90900" cy="3705900"/>
              <a:chOff x="7952125" y="1292300"/>
              <a:chExt cx="90900" cy="3705900"/>
            </a:xfrm>
          </p:grpSpPr>
          <p:sp>
            <p:nvSpPr>
              <p:cNvPr id="308" name="Google Shape;308;p31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309" name="Google Shape;309;p31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4716012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2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" name="Google Shape;312;p32"/>
          <p:cNvSpPr txBox="1">
            <a:spLocks noGrp="1"/>
          </p:cNvSpPr>
          <p:nvPr>
            <p:ph type="title" hasCustomPrompt="1"/>
          </p:nvPr>
        </p:nvSpPr>
        <p:spPr>
          <a:xfrm>
            <a:off x="2944200" y="720000"/>
            <a:ext cx="63036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3" name="Google Shape;313;p32"/>
          <p:cNvSpPr txBox="1">
            <a:spLocks noGrp="1"/>
          </p:cNvSpPr>
          <p:nvPr>
            <p:ph type="subTitle" idx="1"/>
          </p:nvPr>
        </p:nvSpPr>
        <p:spPr>
          <a:xfrm>
            <a:off x="2944200" y="1661364"/>
            <a:ext cx="63036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14" name="Google Shape;314;p32"/>
          <p:cNvSpPr txBox="1">
            <a:spLocks noGrp="1"/>
          </p:cNvSpPr>
          <p:nvPr>
            <p:ph type="title" idx="2" hasCustomPrompt="1"/>
          </p:nvPr>
        </p:nvSpPr>
        <p:spPr>
          <a:xfrm>
            <a:off x="2944200" y="2661512"/>
            <a:ext cx="63036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5" name="Google Shape;315;p32"/>
          <p:cNvSpPr txBox="1">
            <a:spLocks noGrp="1"/>
          </p:cNvSpPr>
          <p:nvPr>
            <p:ph type="subTitle" idx="3"/>
          </p:nvPr>
        </p:nvSpPr>
        <p:spPr>
          <a:xfrm>
            <a:off x="2944200" y="3602876"/>
            <a:ext cx="63036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16" name="Google Shape;316;p32"/>
          <p:cNvSpPr txBox="1">
            <a:spLocks noGrp="1"/>
          </p:cNvSpPr>
          <p:nvPr>
            <p:ph type="title" idx="4" hasCustomPrompt="1"/>
          </p:nvPr>
        </p:nvSpPr>
        <p:spPr>
          <a:xfrm>
            <a:off x="2944200" y="4603040"/>
            <a:ext cx="6303600" cy="11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333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7" name="Google Shape;317;p32"/>
          <p:cNvSpPr txBox="1">
            <a:spLocks noGrp="1"/>
          </p:cNvSpPr>
          <p:nvPr>
            <p:ph type="subTitle" idx="5"/>
          </p:nvPr>
        </p:nvSpPr>
        <p:spPr>
          <a:xfrm>
            <a:off x="2944200" y="5544404"/>
            <a:ext cx="63036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318" name="Google Shape;318;p32"/>
          <p:cNvGrpSpPr/>
          <p:nvPr/>
        </p:nvGrpSpPr>
        <p:grpSpPr>
          <a:xfrm>
            <a:off x="220934" y="1926267"/>
            <a:ext cx="11379033" cy="4941200"/>
            <a:chOff x="165700" y="1444700"/>
            <a:chExt cx="8534275" cy="3705900"/>
          </a:xfrm>
        </p:grpSpPr>
        <p:grpSp>
          <p:nvGrpSpPr>
            <p:cNvPr id="319" name="Google Shape;319;p32"/>
            <p:cNvGrpSpPr/>
            <p:nvPr/>
          </p:nvGrpSpPr>
          <p:grpSpPr>
            <a:xfrm rot="10800000">
              <a:off x="165700" y="4608500"/>
              <a:ext cx="7941000" cy="90900"/>
              <a:chOff x="1239825" y="571500"/>
              <a:chExt cx="7941000" cy="90900"/>
            </a:xfrm>
          </p:grpSpPr>
          <p:cxnSp>
            <p:nvCxnSpPr>
              <p:cNvPr id="320" name="Google Shape;320;p32"/>
              <p:cNvCxnSpPr/>
              <p:nvPr/>
            </p:nvCxnSpPr>
            <p:spPr>
              <a:xfrm>
                <a:off x="1239825" y="571500"/>
                <a:ext cx="7941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21" name="Google Shape;321;p32"/>
              <p:cNvSpPr/>
              <p:nvPr/>
            </p:nvSpPr>
            <p:spPr>
              <a:xfrm>
                <a:off x="1239825" y="57150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22" name="Google Shape;322;p32"/>
            <p:cNvGrpSpPr/>
            <p:nvPr/>
          </p:nvGrpSpPr>
          <p:grpSpPr>
            <a:xfrm flipH="1">
              <a:off x="8609075" y="1444700"/>
              <a:ext cx="90900" cy="3705900"/>
              <a:chOff x="7952125" y="1292300"/>
              <a:chExt cx="90900" cy="3705900"/>
            </a:xfrm>
          </p:grpSpPr>
          <p:sp>
            <p:nvSpPr>
              <p:cNvPr id="323" name="Google Shape;323;p32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324" name="Google Shape;324;p32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4099794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1" name="Google Shape;21;p4"/>
          <p:cNvGrpSpPr/>
          <p:nvPr/>
        </p:nvGrpSpPr>
        <p:grpSpPr>
          <a:xfrm flipH="1">
            <a:off x="581167" y="1723067"/>
            <a:ext cx="121200" cy="4941200"/>
            <a:chOff x="7952125" y="1292300"/>
            <a:chExt cx="90900" cy="3705900"/>
          </a:xfrm>
        </p:grpSpPr>
        <p:sp>
          <p:nvSpPr>
            <p:cNvPr id="22" name="Google Shape;22;p4"/>
            <p:cNvSpPr/>
            <p:nvPr/>
          </p:nvSpPr>
          <p:spPr>
            <a:xfrm rot="5400000">
              <a:off x="7744975" y="149945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cxnSp>
          <p:nvCxnSpPr>
            <p:cNvPr id="23" name="Google Shape;23;p4"/>
            <p:cNvCxnSpPr/>
            <p:nvPr/>
          </p:nvCxnSpPr>
          <p:spPr>
            <a:xfrm>
              <a:off x="8043025" y="1292300"/>
              <a:ext cx="0" cy="3705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4" name="Google Shape;24;p4"/>
          <p:cNvGrpSpPr/>
          <p:nvPr/>
        </p:nvGrpSpPr>
        <p:grpSpPr>
          <a:xfrm rot="10800000">
            <a:off x="11489633" y="129700"/>
            <a:ext cx="121200" cy="4941200"/>
            <a:chOff x="7952125" y="1292300"/>
            <a:chExt cx="90900" cy="3705900"/>
          </a:xfrm>
        </p:grpSpPr>
        <p:sp>
          <p:nvSpPr>
            <p:cNvPr id="25" name="Google Shape;25;p4"/>
            <p:cNvSpPr/>
            <p:nvPr/>
          </p:nvSpPr>
          <p:spPr>
            <a:xfrm rot="5400000">
              <a:off x="7744975" y="149945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cxnSp>
          <p:nvCxnSpPr>
            <p:cNvPr id="26" name="Google Shape;26;p4"/>
            <p:cNvCxnSpPr/>
            <p:nvPr/>
          </p:nvCxnSpPr>
          <p:spPr>
            <a:xfrm>
              <a:off x="8043025" y="1292300"/>
              <a:ext cx="0" cy="3705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7544420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3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3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28" name="Google Shape;328;p33"/>
          <p:cNvSpPr txBox="1">
            <a:spLocks noGrp="1"/>
          </p:cNvSpPr>
          <p:nvPr>
            <p:ph type="subTitle" idx="1"/>
          </p:nvPr>
        </p:nvSpPr>
        <p:spPr>
          <a:xfrm>
            <a:off x="960000" y="3310500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29" name="Google Shape;329;p33"/>
          <p:cNvSpPr txBox="1">
            <a:spLocks noGrp="1"/>
          </p:cNvSpPr>
          <p:nvPr>
            <p:ph type="subTitle" idx="2"/>
          </p:nvPr>
        </p:nvSpPr>
        <p:spPr>
          <a:xfrm>
            <a:off x="960000" y="3956905"/>
            <a:ext cx="3115200" cy="9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30" name="Google Shape;330;p33"/>
          <p:cNvSpPr txBox="1">
            <a:spLocks noGrp="1"/>
          </p:cNvSpPr>
          <p:nvPr>
            <p:ph type="subTitle" idx="3"/>
          </p:nvPr>
        </p:nvSpPr>
        <p:spPr>
          <a:xfrm>
            <a:off x="4538400" y="3956905"/>
            <a:ext cx="3115200" cy="9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31" name="Google Shape;331;p33"/>
          <p:cNvSpPr txBox="1">
            <a:spLocks noGrp="1"/>
          </p:cNvSpPr>
          <p:nvPr>
            <p:ph type="subTitle" idx="4"/>
          </p:nvPr>
        </p:nvSpPr>
        <p:spPr>
          <a:xfrm>
            <a:off x="8116800" y="3956905"/>
            <a:ext cx="3115200" cy="9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32" name="Google Shape;332;p33"/>
          <p:cNvSpPr txBox="1">
            <a:spLocks noGrp="1"/>
          </p:cNvSpPr>
          <p:nvPr>
            <p:ph type="subTitle" idx="5"/>
          </p:nvPr>
        </p:nvSpPr>
        <p:spPr>
          <a:xfrm>
            <a:off x="4538400" y="3310500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33" name="Google Shape;333;p33"/>
          <p:cNvSpPr txBox="1">
            <a:spLocks noGrp="1"/>
          </p:cNvSpPr>
          <p:nvPr>
            <p:ph type="subTitle" idx="6"/>
          </p:nvPr>
        </p:nvSpPr>
        <p:spPr>
          <a:xfrm>
            <a:off x="8116800" y="3310500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32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34" name="Google Shape;334;p33"/>
          <p:cNvSpPr txBox="1">
            <a:spLocks noGrp="1"/>
          </p:cNvSpPr>
          <p:nvPr>
            <p:ph type="title" idx="7" hasCustomPrompt="1"/>
          </p:nvPr>
        </p:nvSpPr>
        <p:spPr>
          <a:xfrm>
            <a:off x="1667400" y="4862900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35" name="Google Shape;335;p33"/>
          <p:cNvSpPr txBox="1">
            <a:spLocks noGrp="1"/>
          </p:cNvSpPr>
          <p:nvPr>
            <p:ph type="title" idx="8" hasCustomPrompt="1"/>
          </p:nvPr>
        </p:nvSpPr>
        <p:spPr>
          <a:xfrm>
            <a:off x="5245800" y="4862900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36" name="Google Shape;336;p33"/>
          <p:cNvSpPr txBox="1">
            <a:spLocks noGrp="1"/>
          </p:cNvSpPr>
          <p:nvPr>
            <p:ph type="title" idx="9" hasCustomPrompt="1"/>
          </p:nvPr>
        </p:nvSpPr>
        <p:spPr>
          <a:xfrm>
            <a:off x="8824200" y="4862900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grpSp>
        <p:nvGrpSpPr>
          <p:cNvPr id="337" name="Google Shape;337;p33"/>
          <p:cNvGrpSpPr/>
          <p:nvPr/>
        </p:nvGrpSpPr>
        <p:grpSpPr>
          <a:xfrm>
            <a:off x="241547" y="6251497"/>
            <a:ext cx="11181200" cy="121200"/>
            <a:chOff x="160950" y="480600"/>
            <a:chExt cx="8385900" cy="90900"/>
          </a:xfrm>
        </p:grpSpPr>
        <p:cxnSp>
          <p:nvCxnSpPr>
            <p:cNvPr id="338" name="Google Shape;338;p33"/>
            <p:cNvCxnSpPr/>
            <p:nvPr/>
          </p:nvCxnSpPr>
          <p:spPr>
            <a:xfrm>
              <a:off x="160950" y="571500"/>
              <a:ext cx="838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39" name="Google Shape;339;p33"/>
            <p:cNvSpPr/>
            <p:nvPr/>
          </p:nvSpPr>
          <p:spPr>
            <a:xfrm>
              <a:off x="8041650" y="4806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1089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4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34"/>
          <p:cNvSpPr txBox="1">
            <a:spLocks noGrp="1"/>
          </p:cNvSpPr>
          <p:nvPr>
            <p:ph type="ctrTitle"/>
          </p:nvPr>
        </p:nvSpPr>
        <p:spPr>
          <a:xfrm>
            <a:off x="3239900" y="1168051"/>
            <a:ext cx="5712000" cy="13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3" name="Google Shape;343;p34"/>
          <p:cNvSpPr txBox="1">
            <a:spLocks noGrp="1"/>
          </p:cNvSpPr>
          <p:nvPr>
            <p:ph type="subTitle" idx="1"/>
          </p:nvPr>
        </p:nvSpPr>
        <p:spPr>
          <a:xfrm>
            <a:off x="3233400" y="2547684"/>
            <a:ext cx="5725200" cy="14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44" name="Google Shape;344;p34"/>
          <p:cNvSpPr txBox="1"/>
          <p:nvPr/>
        </p:nvSpPr>
        <p:spPr>
          <a:xfrm>
            <a:off x="3239900" y="4069317"/>
            <a:ext cx="57120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rPr>
              <a:t>CREDITS: This presentation template was created by </a:t>
            </a:r>
            <a:r>
              <a:rPr lang="en" sz="1333" b="1" u="sng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rPr>
              <a:t>, and includes icons by </a:t>
            </a:r>
            <a:r>
              <a:rPr lang="en" sz="1333" b="1" u="sng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b="1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rPr>
              <a:t> </a:t>
            </a:r>
            <a:r>
              <a:rPr lang="en" sz="1333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rPr>
              <a:t>and infographics &amp; images by </a:t>
            </a:r>
            <a:r>
              <a:rPr lang="en" sz="1333" b="1" u="sng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 u="sng">
              <a:solidFill>
                <a:schemeClr val="dk1"/>
              </a:solidFill>
              <a:latin typeface="Akatab"/>
              <a:ea typeface="Akatab"/>
              <a:cs typeface="Akatab"/>
              <a:sym typeface="Akatab"/>
            </a:endParaRPr>
          </a:p>
        </p:txBody>
      </p:sp>
      <p:grpSp>
        <p:nvGrpSpPr>
          <p:cNvPr id="345" name="Google Shape;345;p34"/>
          <p:cNvGrpSpPr/>
          <p:nvPr/>
        </p:nvGrpSpPr>
        <p:grpSpPr>
          <a:xfrm>
            <a:off x="220934" y="129700"/>
            <a:ext cx="11119433" cy="4941200"/>
            <a:chOff x="165700" y="97275"/>
            <a:chExt cx="8339575" cy="3705900"/>
          </a:xfrm>
        </p:grpSpPr>
        <p:grpSp>
          <p:nvGrpSpPr>
            <p:cNvPr id="346" name="Google Shape;346;p34"/>
            <p:cNvGrpSpPr/>
            <p:nvPr/>
          </p:nvGrpSpPr>
          <p:grpSpPr>
            <a:xfrm flipH="1">
              <a:off x="165700" y="435900"/>
              <a:ext cx="7941000" cy="90900"/>
              <a:chOff x="1239825" y="571500"/>
              <a:chExt cx="7941000" cy="90900"/>
            </a:xfrm>
          </p:grpSpPr>
          <p:cxnSp>
            <p:nvCxnSpPr>
              <p:cNvPr id="347" name="Google Shape;347;p34"/>
              <p:cNvCxnSpPr/>
              <p:nvPr/>
            </p:nvCxnSpPr>
            <p:spPr>
              <a:xfrm>
                <a:off x="1239825" y="571500"/>
                <a:ext cx="7941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48" name="Google Shape;348;p34"/>
              <p:cNvSpPr/>
              <p:nvPr/>
            </p:nvSpPr>
            <p:spPr>
              <a:xfrm>
                <a:off x="1239825" y="57150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49" name="Google Shape;349;p34"/>
            <p:cNvGrpSpPr/>
            <p:nvPr/>
          </p:nvGrpSpPr>
          <p:grpSpPr>
            <a:xfrm rot="10800000" flipH="1">
              <a:off x="8414375" y="97275"/>
              <a:ext cx="90900" cy="3705900"/>
              <a:chOff x="7952125" y="1292300"/>
              <a:chExt cx="90900" cy="3705900"/>
            </a:xfrm>
          </p:grpSpPr>
          <p:sp>
            <p:nvSpPr>
              <p:cNvPr id="350" name="Google Shape;350;p34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351" name="Google Shape;351;p34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21291318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5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4" name="Google Shape;354;p35"/>
          <p:cNvGrpSpPr/>
          <p:nvPr/>
        </p:nvGrpSpPr>
        <p:grpSpPr>
          <a:xfrm rot="5400000">
            <a:off x="-1832500" y="4127267"/>
            <a:ext cx="4929600" cy="121200"/>
            <a:chOff x="1239825" y="571500"/>
            <a:chExt cx="3697200" cy="90900"/>
          </a:xfrm>
        </p:grpSpPr>
        <p:cxnSp>
          <p:nvCxnSpPr>
            <p:cNvPr id="355" name="Google Shape;355;p35"/>
            <p:cNvCxnSpPr/>
            <p:nvPr/>
          </p:nvCxnSpPr>
          <p:spPr>
            <a:xfrm rot="10800000">
              <a:off x="3088425" y="-1277100"/>
              <a:ext cx="0" cy="3697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6" name="Google Shape;356;p35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7" name="Google Shape;357;p35"/>
          <p:cNvGrpSpPr/>
          <p:nvPr/>
        </p:nvGrpSpPr>
        <p:grpSpPr>
          <a:xfrm rot="-5400000">
            <a:off x="9070133" y="2598600"/>
            <a:ext cx="4929600" cy="121200"/>
            <a:chOff x="1239825" y="571500"/>
            <a:chExt cx="3697200" cy="90900"/>
          </a:xfrm>
        </p:grpSpPr>
        <p:cxnSp>
          <p:nvCxnSpPr>
            <p:cNvPr id="358" name="Google Shape;358;p35"/>
            <p:cNvCxnSpPr/>
            <p:nvPr/>
          </p:nvCxnSpPr>
          <p:spPr>
            <a:xfrm rot="10800000">
              <a:off x="3088425" y="-1277100"/>
              <a:ext cx="0" cy="3697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9" name="Google Shape;359;p35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086138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6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62" name="Google Shape;362;p36"/>
          <p:cNvGrpSpPr/>
          <p:nvPr/>
        </p:nvGrpSpPr>
        <p:grpSpPr>
          <a:xfrm rot="10800000">
            <a:off x="220731" y="6322467"/>
            <a:ext cx="8675200" cy="121200"/>
            <a:chOff x="1239825" y="571500"/>
            <a:chExt cx="6506400" cy="90900"/>
          </a:xfrm>
        </p:grpSpPr>
        <p:cxnSp>
          <p:nvCxnSpPr>
            <p:cNvPr id="363" name="Google Shape;363;p36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64" name="Google Shape;364;p36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5" name="Google Shape;365;p36"/>
          <p:cNvGrpSpPr/>
          <p:nvPr/>
        </p:nvGrpSpPr>
        <p:grpSpPr>
          <a:xfrm rot="10800000" flipH="1">
            <a:off x="3290495" y="397933"/>
            <a:ext cx="8675200" cy="121200"/>
            <a:chOff x="1239825" y="571500"/>
            <a:chExt cx="6506400" cy="90900"/>
          </a:xfrm>
        </p:grpSpPr>
        <p:cxnSp>
          <p:nvCxnSpPr>
            <p:cNvPr id="366" name="Google Shape;366;p36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67" name="Google Shape;367;p36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942447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803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>
  <p:cSld name="Title only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9"/>
          <p:cNvSpPr txBox="1">
            <a:spLocks noGrp="1"/>
          </p:cNvSpPr>
          <p:nvPr>
            <p:ph type="title"/>
          </p:nvPr>
        </p:nvSpPr>
        <p:spPr>
          <a:xfrm>
            <a:off x="955700" y="681200"/>
            <a:ext cx="10280800" cy="6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5216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1"/>
          </p:nvPr>
        </p:nvSpPr>
        <p:spPr>
          <a:xfrm>
            <a:off x="2584000" y="2095800"/>
            <a:ext cx="7024000" cy="16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2"/>
          </p:nvPr>
        </p:nvSpPr>
        <p:spPr>
          <a:xfrm>
            <a:off x="2584000" y="4044632"/>
            <a:ext cx="7024000" cy="16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32" name="Google Shape;32;p5"/>
          <p:cNvGrpSpPr/>
          <p:nvPr/>
        </p:nvGrpSpPr>
        <p:grpSpPr>
          <a:xfrm>
            <a:off x="220933" y="1723067"/>
            <a:ext cx="11132267" cy="4941200"/>
            <a:chOff x="165700" y="1292300"/>
            <a:chExt cx="8349200" cy="3705900"/>
          </a:xfrm>
        </p:grpSpPr>
        <p:grpSp>
          <p:nvGrpSpPr>
            <p:cNvPr id="33" name="Google Shape;33;p5"/>
            <p:cNvGrpSpPr/>
            <p:nvPr/>
          </p:nvGrpSpPr>
          <p:grpSpPr>
            <a:xfrm rot="10800000">
              <a:off x="165700" y="4608500"/>
              <a:ext cx="7941000" cy="90900"/>
              <a:chOff x="1239825" y="571500"/>
              <a:chExt cx="7941000" cy="90900"/>
            </a:xfrm>
          </p:grpSpPr>
          <p:cxnSp>
            <p:nvCxnSpPr>
              <p:cNvPr id="34" name="Google Shape;34;p5"/>
              <p:cNvCxnSpPr/>
              <p:nvPr/>
            </p:nvCxnSpPr>
            <p:spPr>
              <a:xfrm>
                <a:off x="1239825" y="571500"/>
                <a:ext cx="7941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5" name="Google Shape;35;p5"/>
              <p:cNvSpPr/>
              <p:nvPr/>
            </p:nvSpPr>
            <p:spPr>
              <a:xfrm>
                <a:off x="1239825" y="57150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" name="Google Shape;36;p5"/>
            <p:cNvGrpSpPr/>
            <p:nvPr/>
          </p:nvGrpSpPr>
          <p:grpSpPr>
            <a:xfrm flipH="1">
              <a:off x="8424000" y="1292300"/>
              <a:ext cx="90900" cy="3705900"/>
              <a:chOff x="7952125" y="1292300"/>
              <a:chExt cx="90900" cy="3705900"/>
            </a:xfrm>
          </p:grpSpPr>
          <p:sp>
            <p:nvSpPr>
              <p:cNvPr id="37" name="Google Shape;37;p5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38" name="Google Shape;38;p5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1000763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Noto Serif Ethiopic"/>
              <a:buNone/>
              <a:defRPr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Noto Serif Ethiopic"/>
              <a:buNone/>
              <a:defRPr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Noto Serif Ethiopic"/>
              <a:buNone/>
              <a:defRPr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Noto Serif Ethiopic"/>
              <a:buNone/>
              <a:defRPr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Noto Serif Ethiopic"/>
              <a:buNone/>
              <a:defRPr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Noto Serif Ethiopic"/>
              <a:buNone/>
              <a:defRPr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Noto Serif Ethiopic"/>
              <a:buNone/>
              <a:defRPr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Noto Serif Ethiopic"/>
              <a:buNone/>
              <a:defRPr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581167" y="129701"/>
            <a:ext cx="11029667" cy="6534567"/>
            <a:chOff x="435875" y="97275"/>
            <a:chExt cx="8272250" cy="4900925"/>
          </a:xfrm>
        </p:grpSpPr>
        <p:grpSp>
          <p:nvGrpSpPr>
            <p:cNvPr id="43" name="Google Shape;43;p6"/>
            <p:cNvGrpSpPr/>
            <p:nvPr/>
          </p:nvGrpSpPr>
          <p:grpSpPr>
            <a:xfrm flipH="1">
              <a:off x="435875" y="1292300"/>
              <a:ext cx="90900" cy="3705900"/>
              <a:chOff x="7952125" y="1292300"/>
              <a:chExt cx="90900" cy="3705900"/>
            </a:xfrm>
          </p:grpSpPr>
          <p:sp>
            <p:nvSpPr>
              <p:cNvPr id="44" name="Google Shape;44;p6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45" name="Google Shape;45;p6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6" name="Google Shape;46;p6"/>
            <p:cNvGrpSpPr/>
            <p:nvPr/>
          </p:nvGrpSpPr>
          <p:grpSpPr>
            <a:xfrm rot="10800000">
              <a:off x="8617225" y="97275"/>
              <a:ext cx="90900" cy="3705900"/>
              <a:chOff x="7952125" y="1292300"/>
              <a:chExt cx="90900" cy="3705900"/>
            </a:xfrm>
          </p:grpSpPr>
          <p:sp>
            <p:nvSpPr>
              <p:cNvPr id="47" name="Google Shape;47;p6"/>
              <p:cNvSpPr/>
              <p:nvPr/>
            </p:nvSpPr>
            <p:spPr>
              <a:xfrm rot="5400000">
                <a:off x="7744975" y="1499450"/>
                <a:ext cx="505200" cy="909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cxnSp>
            <p:nvCxnSpPr>
              <p:cNvPr id="48" name="Google Shape;48;p6"/>
              <p:cNvCxnSpPr/>
              <p:nvPr/>
            </p:nvCxnSpPr>
            <p:spPr>
              <a:xfrm>
                <a:off x="8043025" y="1292300"/>
                <a:ext cx="0" cy="3705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1439823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3328400" y="1890000"/>
            <a:ext cx="5535200" cy="30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59" name="Google Shape;59;p8"/>
          <p:cNvGrpSpPr/>
          <p:nvPr/>
        </p:nvGrpSpPr>
        <p:grpSpPr>
          <a:xfrm rot="10800000">
            <a:off x="220731" y="6322467"/>
            <a:ext cx="8675200" cy="121200"/>
            <a:chOff x="1239825" y="571500"/>
            <a:chExt cx="6506400" cy="90900"/>
          </a:xfrm>
        </p:grpSpPr>
        <p:cxnSp>
          <p:nvCxnSpPr>
            <p:cNvPr id="60" name="Google Shape;60;p8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1" name="Google Shape;61;p8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" name="Google Shape;62;p8"/>
          <p:cNvGrpSpPr/>
          <p:nvPr/>
        </p:nvGrpSpPr>
        <p:grpSpPr>
          <a:xfrm rot="10800000" flipH="1">
            <a:off x="3290495" y="397933"/>
            <a:ext cx="8675200" cy="121200"/>
            <a:chOff x="1239825" y="571500"/>
            <a:chExt cx="6506400" cy="90900"/>
          </a:xfrm>
        </p:grpSpPr>
        <p:cxnSp>
          <p:nvCxnSpPr>
            <p:cNvPr id="63" name="Google Shape;63;p8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4" name="Google Shape;64;p8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8774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4136267" y="3041784"/>
            <a:ext cx="6214800" cy="13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ubTitle" idx="1"/>
          </p:nvPr>
        </p:nvSpPr>
        <p:spPr>
          <a:xfrm>
            <a:off x="4136267" y="4350225"/>
            <a:ext cx="6214800" cy="8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14314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>
            <a:spLocks noGrp="1"/>
          </p:cNvSpPr>
          <p:nvPr>
            <p:ph type="pic" idx="2"/>
          </p:nvPr>
        </p:nvSpPr>
        <p:spPr>
          <a:xfrm>
            <a:off x="-15767" y="-15767"/>
            <a:ext cx="12207600" cy="68736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0"/>
          <p:cNvSpPr txBox="1">
            <a:spLocks noGrp="1"/>
          </p:cNvSpPr>
          <p:nvPr>
            <p:ph type="title"/>
          </p:nvPr>
        </p:nvSpPr>
        <p:spPr>
          <a:xfrm>
            <a:off x="2029600" y="5281833"/>
            <a:ext cx="8132800" cy="7636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0538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/>
          <p:nvPr/>
        </p:nvSpPr>
        <p:spPr>
          <a:xfrm>
            <a:off x="228600" y="194400"/>
            <a:ext cx="11734800" cy="6469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11"/>
          <p:cNvSpPr txBox="1">
            <a:spLocks noGrp="1"/>
          </p:cNvSpPr>
          <p:nvPr>
            <p:ph type="title" hasCustomPrompt="1"/>
          </p:nvPr>
        </p:nvSpPr>
        <p:spPr>
          <a:xfrm>
            <a:off x="2320000" y="2384200"/>
            <a:ext cx="7552000" cy="1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75" name="Google Shape;75;p11"/>
          <p:cNvSpPr txBox="1">
            <a:spLocks noGrp="1"/>
          </p:cNvSpPr>
          <p:nvPr>
            <p:ph type="subTitle" idx="1"/>
          </p:nvPr>
        </p:nvSpPr>
        <p:spPr>
          <a:xfrm>
            <a:off x="2320000" y="3943400"/>
            <a:ext cx="7552000" cy="5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76" name="Google Shape;76;p11"/>
          <p:cNvGrpSpPr/>
          <p:nvPr/>
        </p:nvGrpSpPr>
        <p:grpSpPr>
          <a:xfrm rot="10800000">
            <a:off x="220731" y="6322467"/>
            <a:ext cx="8675200" cy="121200"/>
            <a:chOff x="1239825" y="571500"/>
            <a:chExt cx="6506400" cy="90900"/>
          </a:xfrm>
        </p:grpSpPr>
        <p:cxnSp>
          <p:nvCxnSpPr>
            <p:cNvPr id="77" name="Google Shape;77;p11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8" name="Google Shape;78;p11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" name="Google Shape;79;p11"/>
          <p:cNvGrpSpPr/>
          <p:nvPr/>
        </p:nvGrpSpPr>
        <p:grpSpPr>
          <a:xfrm rot="10800000" flipH="1">
            <a:off x="3290495" y="397933"/>
            <a:ext cx="8675200" cy="121200"/>
            <a:chOff x="1239825" y="571500"/>
            <a:chExt cx="6506400" cy="90900"/>
          </a:xfrm>
        </p:grpSpPr>
        <p:cxnSp>
          <p:nvCxnSpPr>
            <p:cNvPr id="80" name="Google Shape;80;p11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1" name="Google Shape;81;p11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28821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oto Serif Ethiopic"/>
              <a:buNone/>
              <a:defRPr sz="35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914400" lvl="1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371600" lvl="2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1828800" lvl="3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2286000" lvl="4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2743200" lvl="5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3200400" lvl="6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3657600" lvl="7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4114800" lvl="8" indent="-30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katab"/>
              <a:buChar char="■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97916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  <p:sldLayoutId id="2147483692" r:id="rId30"/>
    <p:sldLayoutId id="2147483693" r:id="rId31"/>
    <p:sldLayoutId id="2147483694" r:id="rId32"/>
    <p:sldLayoutId id="2147483695" r:id="rId33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7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70" name="Google Shape;370;p37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26660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3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0CA4C-D263-DF7D-1CF7-D88DD26C65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8932" y="1400117"/>
            <a:ext cx="9126067" cy="2653600"/>
          </a:xfrm>
        </p:spPr>
        <p:txBody>
          <a:bodyPr/>
          <a:lstStyle/>
          <a:p>
            <a:r>
              <a:rPr lang="en-ID" sz="4400" dirty="0"/>
              <a:t>POLYTRAUMA: A Comprehensive Review from Pathophysiology to Contemporary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AD778F-F6F1-77DE-93F5-6A68CFBFE9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dr. </a:t>
            </a:r>
            <a:r>
              <a:rPr lang="sv-SE" dirty="0" err="1"/>
              <a:t>Aslambotilangih</a:t>
            </a:r>
            <a:endParaRPr lang="sv-SE" dirty="0"/>
          </a:p>
          <a:p>
            <a:r>
              <a:rPr lang="sv-SE" dirty="0"/>
              <a:t>PPDS Orthopaedi dan Traumatologi</a:t>
            </a:r>
          </a:p>
          <a:p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43B6EE-4DB4-7F3B-5A15-7DF759BFF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64753" y1="49043" x2="54944" y2="49522"/>
                        <a14:foregroundMark x1="54944" y1="49522" x2="54944" y2="49522"/>
                        <a14:foregroundMark x1="35088" y1="49841" x2="31659" y2="48405"/>
                        <a14:foregroundMark x1="29585" y1="46093" x2="27751" y2="43541"/>
                        <a14:foregroundMark x1="45375" y1="32855" x2="46810" y2="38676"/>
                        <a14:foregroundMark x1="47368" y1="37719" x2="47049" y2="44817"/>
                        <a14:foregroundMark x1="53509" y1="38198" x2="54944" y2="38038"/>
                        <a14:foregroundMark x1="54944" y1="31738" x2="54944" y2="29027"/>
                        <a14:foregroundMark x1="55582" y1="27193" x2="55582" y2="32057"/>
                        <a14:foregroundMark x1="53190" y1="27033" x2="40510" y2="27193"/>
                        <a14:foregroundMark x1="40510" y1="27193" x2="40510" y2="27193"/>
                        <a14:foregroundMark x1="37799" y1="28230" x2="38278" y2="37081"/>
                        <a14:foregroundMark x1="40191" y1="27512" x2="39234" y2="29027"/>
                        <a14:foregroundMark x1="37959" y1="27671" x2="47687" y2="26874"/>
                        <a14:foregroundMark x1="54785" y1="30781" x2="55582" y2="35486"/>
                        <a14:backgroundMark x1="57974" y1="26236" x2="59968" y2="339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74951" y="2540651"/>
            <a:ext cx="4717049" cy="471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44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7EA99-2957-DD6B-5F78-90C031F9A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Pathophysiology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DEC61A0-62C5-0DCA-379D-EF1984842A5F}"/>
              </a:ext>
            </a:extLst>
          </p:cNvPr>
          <p:cNvGraphicFramePr/>
          <p:nvPr/>
        </p:nvGraphicFramePr>
        <p:xfrm>
          <a:off x="960000" y="1536633"/>
          <a:ext cx="10272000" cy="1824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5949D2FD-D5E2-6263-06AE-E771E36A69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9587" y="3496734"/>
            <a:ext cx="7012879" cy="3067079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9DBED1C-0782-4EEF-B64C-792EB09A8557}"/>
              </a:ext>
            </a:extLst>
          </p:cNvPr>
          <p:cNvSpPr txBox="1">
            <a:spLocks/>
          </p:cNvSpPr>
          <p:nvPr/>
        </p:nvSpPr>
        <p:spPr>
          <a:xfrm>
            <a:off x="8043333" y="5831933"/>
            <a:ext cx="327908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 err="1"/>
              <a:t>Tosounidis</a:t>
            </a:r>
            <a:r>
              <a:rPr lang="en-ID" sz="1600" dirty="0"/>
              <a:t> T, </a:t>
            </a:r>
            <a:r>
              <a:rPr lang="en-ID" sz="1600" dirty="0" err="1"/>
              <a:t>Giannoudis</a:t>
            </a:r>
            <a:r>
              <a:rPr lang="en-ID" sz="1600" dirty="0"/>
              <a:t> PV. Springer,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85634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C9D20-1D51-ECDF-DE9A-DEFAFB101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SIRS and CARS Balance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EEFB5-C6B4-C3E0-4344-3C6B37C3F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1356967"/>
            <a:ext cx="10272000" cy="1723034"/>
          </a:xfrm>
        </p:spPr>
        <p:txBody>
          <a:bodyPr/>
          <a:lstStyle/>
          <a:p>
            <a:pPr algn="l"/>
            <a:r>
              <a:rPr lang="en-ID" sz="2000" dirty="0"/>
              <a:t>Trauma activates </a:t>
            </a:r>
            <a:r>
              <a:rPr lang="en-ID" sz="2000" b="1" dirty="0"/>
              <a:t>both</a:t>
            </a:r>
            <a:r>
              <a:rPr lang="en-ID" sz="2000" dirty="0"/>
              <a:t> SIRS and its counterpart </a:t>
            </a:r>
            <a:r>
              <a:rPr lang="en-ID" sz="2000" b="1" dirty="0"/>
              <a:t>CARS</a:t>
            </a:r>
            <a:endParaRPr lang="en-ID" sz="2000" dirty="0"/>
          </a:p>
          <a:p>
            <a:pPr algn="l"/>
            <a:r>
              <a:rPr lang="en-ID" sz="2000" b="1" dirty="0"/>
              <a:t>Excessive SIRS</a:t>
            </a:r>
            <a:r>
              <a:rPr lang="en-ID" sz="2000" dirty="0"/>
              <a:t> → ARDS, MODS, or death</a:t>
            </a:r>
          </a:p>
          <a:p>
            <a:pPr algn="l"/>
            <a:r>
              <a:rPr lang="en-ID" sz="2000" b="1" dirty="0"/>
              <a:t>Overwhelming CARS</a:t>
            </a:r>
            <a:r>
              <a:rPr lang="en-ID" sz="2000" dirty="0"/>
              <a:t> → immunosuppression, early sepsis</a:t>
            </a:r>
          </a:p>
          <a:p>
            <a:pPr algn="l"/>
            <a:r>
              <a:rPr lang="en-ID" sz="2000" b="1" dirty="0"/>
              <a:t>Key message:</a:t>
            </a:r>
            <a:r>
              <a:rPr lang="en-ID" sz="2000" dirty="0"/>
              <a:t> delicate physiological balance requiring close monitoring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8A08137-AACF-6E00-3C11-D59F532A8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87734"/>
              </p:ext>
            </p:extLst>
          </p:nvPr>
        </p:nvGraphicFramePr>
        <p:xfrm>
          <a:off x="699466" y="3308928"/>
          <a:ext cx="10532534" cy="260140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1386193755"/>
                    </a:ext>
                  </a:extLst>
                </a:gridCol>
                <a:gridCol w="9694334">
                  <a:extLst>
                    <a:ext uri="{9D8B030D-6E8A-4147-A177-3AD203B41FA5}">
                      <a16:colId xmlns:a16="http://schemas.microsoft.com/office/drawing/2014/main" val="4936145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No.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dirty="0">
                          <a:effectLst/>
                        </a:rPr>
                        <a:t>Parameter</a:t>
                      </a:r>
                      <a:endParaRPr lang="en-ID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10332595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1.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dirty="0">
                          <a:effectLst/>
                        </a:rPr>
                        <a:t>Heart rate &gt; 90/min</a:t>
                      </a:r>
                      <a:endParaRPr lang="en-ID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35067548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2.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dirty="0">
                          <a:effectLst/>
                        </a:rPr>
                        <a:t>Breathing rate &gt; 20/min, respectively, hyperventilation with decrease of the arterial CO2 partial pressure (PaCO2) under 32 mmHg</a:t>
                      </a:r>
                      <a:endParaRPr lang="en-ID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31793490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3.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Temperature &gt; 38 8C or &lt; 36 8C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3018812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4.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dirty="0">
                          <a:effectLst/>
                        </a:rPr>
                        <a:t>Number of leukocytes &gt; 12,000/mm³ or &lt; 4000/mm³ or ! 10% juvenile neutrophil granulocytes</a:t>
                      </a:r>
                      <a:endParaRPr lang="en-ID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82463915"/>
                  </a:ext>
                </a:extLst>
              </a:tr>
            </a:tbl>
          </a:graphicData>
        </a:graphic>
      </p:graphicFrame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93181CE-15E2-843C-85EC-1FB856136E6D}"/>
              </a:ext>
            </a:extLst>
          </p:cNvPr>
          <p:cNvSpPr txBox="1">
            <a:spLocks/>
          </p:cNvSpPr>
          <p:nvPr/>
        </p:nvSpPr>
        <p:spPr>
          <a:xfrm>
            <a:off x="572024" y="2895600"/>
            <a:ext cx="10659976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buNone/>
            </a:pPr>
            <a:r>
              <a:rPr lang="en-US" sz="1800" b="1" u="sng" dirty="0"/>
              <a:t>Clinical parameters of systemic inflammatory response syndrome (SIRS)</a:t>
            </a:r>
            <a:endParaRPr lang="en-ID" sz="1800" b="1" u="sng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5CEC6C8-DE94-B822-1F2A-01ED7FA9F067}"/>
              </a:ext>
            </a:extLst>
          </p:cNvPr>
          <p:cNvSpPr/>
          <p:nvPr/>
        </p:nvSpPr>
        <p:spPr>
          <a:xfrm>
            <a:off x="699466" y="6095999"/>
            <a:ext cx="4893732" cy="40205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  <a:defRPr/>
            </a:pPr>
            <a:r>
              <a:rPr lang="en-ID" sz="1800" b="1" dirty="0"/>
              <a:t>Diagnosis:</a:t>
            </a:r>
            <a:r>
              <a:rPr lang="en-ID" sz="1800" dirty="0"/>
              <a:t> ≥2 criteria required</a:t>
            </a:r>
            <a:endParaRPr lang="en-US" sz="18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5F63D84-B028-6E73-21A2-8BC9E3DAC98E}"/>
              </a:ext>
            </a:extLst>
          </p:cNvPr>
          <p:cNvSpPr/>
          <p:nvPr/>
        </p:nvSpPr>
        <p:spPr>
          <a:xfrm>
            <a:off x="5875867" y="6095999"/>
            <a:ext cx="5356133" cy="40205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  <a:defRPr/>
            </a:pPr>
            <a:r>
              <a:rPr lang="en-ID" sz="1800" b="1" dirty="0"/>
              <a:t>Sepsis</a:t>
            </a:r>
            <a:r>
              <a:rPr lang="en-ID" sz="1800" dirty="0"/>
              <a:t> = SIRS + confirmed/suspected infection</a:t>
            </a:r>
            <a:endParaRPr lang="en-US" sz="1800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9336391-17B4-0226-FC26-6035015F1921}"/>
              </a:ext>
            </a:extLst>
          </p:cNvPr>
          <p:cNvSpPr txBox="1">
            <a:spLocks/>
          </p:cNvSpPr>
          <p:nvPr/>
        </p:nvSpPr>
        <p:spPr>
          <a:xfrm>
            <a:off x="87934" y="170277"/>
            <a:ext cx="9699532" cy="37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 err="1"/>
              <a:t>Tosounidis</a:t>
            </a:r>
            <a:r>
              <a:rPr lang="en-ID" sz="1600" dirty="0"/>
              <a:t> &amp; </a:t>
            </a:r>
            <a:r>
              <a:rPr lang="en-ID" sz="1600" dirty="0" err="1"/>
              <a:t>Giannoudis</a:t>
            </a:r>
            <a:r>
              <a:rPr lang="en-ID" sz="1600" dirty="0"/>
              <a:t>, 2016; Keel M, Trentz O. Injury. 2005</a:t>
            </a:r>
          </a:p>
        </p:txBody>
      </p:sp>
    </p:spTree>
    <p:extLst>
      <p:ext uri="{BB962C8B-B14F-4D97-AF65-F5344CB8AC3E}">
        <p14:creationId xmlns:p14="http://schemas.microsoft.com/office/powerpoint/2010/main" val="4281211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3BE2C-BBC6-B45E-E3EA-7830FE1EA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Initial Response to Trauma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30AB0E6-2BA7-2764-6320-4C277E3F11BD}"/>
              </a:ext>
            </a:extLst>
          </p:cNvPr>
          <p:cNvGraphicFramePr/>
          <p:nvPr/>
        </p:nvGraphicFramePr>
        <p:xfrm>
          <a:off x="960000" y="1536632"/>
          <a:ext cx="10272000" cy="293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FB0884A-8FEB-B247-CB45-26B52B381525}"/>
              </a:ext>
            </a:extLst>
          </p:cNvPr>
          <p:cNvSpPr txBox="1">
            <a:spLocks/>
          </p:cNvSpPr>
          <p:nvPr/>
        </p:nvSpPr>
        <p:spPr>
          <a:xfrm>
            <a:off x="477401" y="6264633"/>
            <a:ext cx="9699532" cy="37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/>
              <a:t>ATLS 10th Edition, ACS-COT</a:t>
            </a:r>
          </a:p>
        </p:txBody>
      </p:sp>
    </p:spTree>
    <p:extLst>
      <p:ext uri="{BB962C8B-B14F-4D97-AF65-F5344CB8AC3E}">
        <p14:creationId xmlns:p14="http://schemas.microsoft.com/office/powerpoint/2010/main" val="1690547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20BBF-8C9F-F360-86F5-9BC404331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Endpoints of Resuscitation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B48FAEF-5290-50FD-3C36-2BB1F359F3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09981"/>
              </p:ext>
            </p:extLst>
          </p:nvPr>
        </p:nvGraphicFramePr>
        <p:xfrm>
          <a:off x="960000" y="1356967"/>
          <a:ext cx="10272000" cy="4152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5B99872-89B2-ECD2-DAA7-599CF9BB9E14}"/>
              </a:ext>
            </a:extLst>
          </p:cNvPr>
          <p:cNvSpPr txBox="1">
            <a:spLocks/>
          </p:cNvSpPr>
          <p:nvPr/>
        </p:nvSpPr>
        <p:spPr>
          <a:xfrm>
            <a:off x="477401" y="6264633"/>
            <a:ext cx="9699532" cy="37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/>
              <a:t>Pape HC et al. Injury. 2019</a:t>
            </a:r>
          </a:p>
        </p:txBody>
      </p:sp>
    </p:spTree>
    <p:extLst>
      <p:ext uri="{BB962C8B-B14F-4D97-AF65-F5344CB8AC3E}">
        <p14:creationId xmlns:p14="http://schemas.microsoft.com/office/powerpoint/2010/main" val="943572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783D3-E531-84E7-22BD-D34C5233E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Trauma-Induced Coagulopathy (TIC)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7688C7-7017-8FC0-0E97-732F0B8A1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1536632"/>
            <a:ext cx="10272000" cy="3755035"/>
          </a:xfrm>
        </p:spPr>
        <p:txBody>
          <a:bodyPr>
            <a:normAutofit lnSpcReduction="10000"/>
          </a:bodyPr>
          <a:lstStyle/>
          <a:p>
            <a:pPr algn="l"/>
            <a:r>
              <a:rPr lang="en-ID" sz="2400" dirty="0"/>
              <a:t>TIC is a </a:t>
            </a:r>
            <a:r>
              <a:rPr lang="en-ID" sz="2400" b="1" dirty="0"/>
              <a:t>major driver</a:t>
            </a:r>
            <a:r>
              <a:rPr lang="en-ID" sz="2400" dirty="0"/>
              <a:t> of adverse outcomes post-trauma</a:t>
            </a:r>
          </a:p>
          <a:p>
            <a:pPr algn="l"/>
            <a:r>
              <a:rPr lang="en-ID" sz="2400" dirty="0"/>
              <a:t>Mechanisms:</a:t>
            </a:r>
          </a:p>
          <a:p>
            <a:pPr lvl="1"/>
            <a:r>
              <a:rPr lang="en-ID" sz="2400" dirty="0"/>
              <a:t>Disrupted </a:t>
            </a:r>
            <a:r>
              <a:rPr lang="en-ID" sz="2400" b="1" dirty="0"/>
              <a:t>thrombin-thrombomodulin-protein C</a:t>
            </a:r>
            <a:r>
              <a:rPr lang="en-ID" sz="2400" dirty="0"/>
              <a:t> </a:t>
            </a:r>
            <a:r>
              <a:rPr lang="en-ID" sz="2400" dirty="0" err="1"/>
              <a:t>signaling</a:t>
            </a:r>
            <a:endParaRPr lang="en-ID" sz="2400" dirty="0"/>
          </a:p>
          <a:p>
            <a:pPr lvl="1"/>
            <a:r>
              <a:rPr lang="en-ID" sz="2400" b="1" dirty="0"/>
              <a:t>Platelet &amp; fibrinolytic dysfunction</a:t>
            </a:r>
            <a:endParaRPr lang="en-ID" sz="2400" dirty="0"/>
          </a:p>
          <a:p>
            <a:pPr lvl="1"/>
            <a:r>
              <a:rPr lang="en-ID" sz="2400" b="1" dirty="0"/>
              <a:t>Endothelial injury</a:t>
            </a:r>
            <a:r>
              <a:rPr lang="en-ID" sz="2400" dirty="0"/>
              <a:t> from systemic inflammation</a:t>
            </a:r>
          </a:p>
          <a:p>
            <a:pPr lvl="1"/>
            <a:r>
              <a:rPr lang="en-ID" sz="2400" b="1" dirty="0"/>
              <a:t>Complement activation</a:t>
            </a:r>
            <a:endParaRPr lang="en-ID" sz="2400" dirty="0"/>
          </a:p>
          <a:p>
            <a:pPr algn="l"/>
            <a:r>
              <a:rPr lang="en-ID" sz="2400" b="1" dirty="0" err="1"/>
              <a:t>Hemodilution</a:t>
            </a:r>
            <a:r>
              <a:rPr lang="en-ID" sz="2400" dirty="0"/>
              <a:t> (aggressive crystalloids) worsens coagulopathy</a:t>
            </a:r>
          </a:p>
          <a:p>
            <a:pPr algn="l"/>
            <a:r>
              <a:rPr lang="en-ID" sz="2400" dirty="0"/>
              <a:t>Combined with hypothermia + acidosis = </a:t>
            </a:r>
            <a:r>
              <a:rPr lang="en-ID" sz="2400" b="1" dirty="0"/>
              <a:t>"Triad of Death"</a:t>
            </a:r>
            <a:r>
              <a:rPr lang="en-ID" sz="2400" dirty="0"/>
              <a:t> → potentially lethal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FA6CABE-DE02-33F2-8BFE-55DB09335CFC}"/>
              </a:ext>
            </a:extLst>
          </p:cNvPr>
          <p:cNvSpPr txBox="1">
            <a:spLocks/>
          </p:cNvSpPr>
          <p:nvPr/>
        </p:nvSpPr>
        <p:spPr>
          <a:xfrm>
            <a:off x="477401" y="6264633"/>
            <a:ext cx="9699532" cy="37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 err="1"/>
              <a:t>Tosounidis</a:t>
            </a:r>
            <a:r>
              <a:rPr lang="en-ID" sz="1600" dirty="0"/>
              <a:t> &amp; </a:t>
            </a:r>
            <a:r>
              <a:rPr lang="en-ID" sz="1600" dirty="0" err="1"/>
              <a:t>Giannoudis</a:t>
            </a:r>
            <a:r>
              <a:rPr lang="en-ID" sz="1600" dirty="0"/>
              <a:t>, 2016</a:t>
            </a:r>
          </a:p>
        </p:txBody>
      </p:sp>
    </p:spTree>
    <p:extLst>
      <p:ext uri="{BB962C8B-B14F-4D97-AF65-F5344CB8AC3E}">
        <p14:creationId xmlns:p14="http://schemas.microsoft.com/office/powerpoint/2010/main" val="1908950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02777-B5EF-7FCF-3586-E9868EE60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3361A-B971-EA5D-CD20-867D1BE98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Inflammatory Response and Alarmins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E25BEB2-0823-C620-4E8C-60C409AF28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176331"/>
              </p:ext>
            </p:extLst>
          </p:nvPr>
        </p:nvGraphicFramePr>
        <p:xfrm>
          <a:off x="960000" y="1356968"/>
          <a:ext cx="10272000" cy="4907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F688F29-E5DA-A19E-3596-C35B0F0E22B7}"/>
              </a:ext>
            </a:extLst>
          </p:cNvPr>
          <p:cNvSpPr txBox="1">
            <a:spLocks/>
          </p:cNvSpPr>
          <p:nvPr/>
        </p:nvSpPr>
        <p:spPr>
          <a:xfrm>
            <a:off x="477401" y="6264633"/>
            <a:ext cx="9699532" cy="37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 err="1"/>
              <a:t>Tosounidis</a:t>
            </a:r>
            <a:r>
              <a:rPr lang="en-ID" sz="1600" dirty="0"/>
              <a:t> &amp; </a:t>
            </a:r>
            <a:r>
              <a:rPr lang="en-ID" sz="1600" dirty="0" err="1"/>
              <a:t>Giannoudis</a:t>
            </a:r>
            <a:r>
              <a:rPr lang="en-ID" sz="1600" dirty="0"/>
              <a:t>, 2016</a:t>
            </a:r>
          </a:p>
        </p:txBody>
      </p:sp>
    </p:spTree>
    <p:extLst>
      <p:ext uri="{BB962C8B-B14F-4D97-AF65-F5344CB8AC3E}">
        <p14:creationId xmlns:p14="http://schemas.microsoft.com/office/powerpoint/2010/main" val="3259725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2DE77-7441-01C1-13F1-8D4486967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F8AB4-5DE0-B32D-86D5-C3F3DA2A9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Key Cytokines in Polytrauma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DA34E4E-4613-3F29-C7C8-825A21BF59ED}"/>
              </a:ext>
            </a:extLst>
          </p:cNvPr>
          <p:cNvGraphicFramePr/>
          <p:nvPr/>
        </p:nvGraphicFramePr>
        <p:xfrm>
          <a:off x="960000" y="1536632"/>
          <a:ext cx="10272000" cy="4508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1909213-3AED-7139-ACC9-1B595238FC05}"/>
              </a:ext>
            </a:extLst>
          </p:cNvPr>
          <p:cNvSpPr txBox="1">
            <a:spLocks/>
          </p:cNvSpPr>
          <p:nvPr/>
        </p:nvSpPr>
        <p:spPr>
          <a:xfrm>
            <a:off x="477401" y="6264633"/>
            <a:ext cx="9699532" cy="37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 err="1"/>
              <a:t>Tosounidis</a:t>
            </a:r>
            <a:r>
              <a:rPr lang="en-ID" sz="1600" dirty="0"/>
              <a:t> &amp; </a:t>
            </a:r>
            <a:r>
              <a:rPr lang="en-ID" sz="1600" dirty="0" err="1"/>
              <a:t>Giannoudis</a:t>
            </a:r>
            <a:r>
              <a:rPr lang="en-ID" sz="1600" dirty="0"/>
              <a:t>, 2016</a:t>
            </a:r>
          </a:p>
        </p:txBody>
      </p:sp>
    </p:spTree>
    <p:extLst>
      <p:ext uri="{BB962C8B-B14F-4D97-AF65-F5344CB8AC3E}">
        <p14:creationId xmlns:p14="http://schemas.microsoft.com/office/powerpoint/2010/main" val="1490558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EE648-4C9F-2D0E-5EF1-C341DF832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067" y="3337267"/>
            <a:ext cx="8572866" cy="1710000"/>
          </a:xfrm>
        </p:spPr>
        <p:txBody>
          <a:bodyPr/>
          <a:lstStyle/>
          <a:p>
            <a:r>
              <a:rPr lang="en-ID" sz="7200" dirty="0"/>
              <a:t>Clinical Course and Appropriate Actions</a:t>
            </a:r>
          </a:p>
        </p:txBody>
      </p:sp>
    </p:spTree>
    <p:extLst>
      <p:ext uri="{BB962C8B-B14F-4D97-AF65-F5344CB8AC3E}">
        <p14:creationId xmlns:p14="http://schemas.microsoft.com/office/powerpoint/2010/main" val="1863420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A3DF8-0E31-FE7B-AF7C-FB49054AF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Triad of Death</a:t>
            </a:r>
          </a:p>
        </p:txBody>
      </p:sp>
      <p:pic>
        <p:nvPicPr>
          <p:cNvPr id="4" name="Picture 2" descr="Image result for triad of death">
            <a:extLst>
              <a:ext uri="{FF2B5EF4-FFF2-40B4-BE49-F238E27FC236}">
                <a16:creationId xmlns:a16="http://schemas.microsoft.com/office/drawing/2014/main" id="{05E7A001-BE19-18DD-7C86-F835A8DA4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23593" y="1999033"/>
            <a:ext cx="679755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468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98A1B-C601-6087-03BC-442D455A8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D" b="1" dirty="0"/>
              <a:t>First Hit vs Second Hit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0B197-61B8-8B89-8F4A-540C8D1E4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170" y="1536631"/>
            <a:ext cx="6181298" cy="4373101"/>
          </a:xfrm>
        </p:spPr>
        <p:txBody>
          <a:bodyPr/>
          <a:lstStyle/>
          <a:p>
            <a:pPr algn="l"/>
            <a:r>
              <a:rPr lang="en-ID" sz="2400" b="1" dirty="0"/>
              <a:t>First hit</a:t>
            </a:r>
            <a:r>
              <a:rPr lang="en-ID" sz="2400" dirty="0"/>
              <a:t> = initial injury → primes immune-inflammatory system</a:t>
            </a:r>
          </a:p>
          <a:p>
            <a:pPr algn="l"/>
            <a:r>
              <a:rPr lang="en-ID" sz="2400" b="1" dirty="0"/>
              <a:t>Second hit</a:t>
            </a:r>
            <a:r>
              <a:rPr lang="en-ID" sz="2400" dirty="0"/>
              <a:t> = subsequent surgery/physiologic insult → may exaggerate inflammatory response</a:t>
            </a:r>
          </a:p>
          <a:p>
            <a:pPr algn="l"/>
            <a:r>
              <a:rPr lang="en-ID" sz="2400" dirty="0"/>
              <a:t>Risk: </a:t>
            </a:r>
            <a:r>
              <a:rPr lang="en-ID" sz="2400" b="1" dirty="0"/>
              <a:t>remote organ damage</a:t>
            </a:r>
            <a:r>
              <a:rPr lang="en-ID" sz="2400" dirty="0"/>
              <a:t>, especially </a:t>
            </a:r>
            <a:r>
              <a:rPr lang="en-ID" sz="2400" b="1" dirty="0"/>
              <a:t>ARDS</a:t>
            </a:r>
            <a:endParaRPr lang="en-ID" sz="2400" dirty="0"/>
          </a:p>
          <a:p>
            <a:pPr algn="l"/>
            <a:r>
              <a:rPr lang="en-ID" sz="2400" b="1" dirty="0"/>
              <a:t>Rationale</a:t>
            </a:r>
            <a:r>
              <a:rPr lang="en-ID" sz="2400" dirty="0"/>
              <a:t> for staged, damage-control strategies in unstable patients</a:t>
            </a:r>
          </a:p>
          <a:p>
            <a:pPr algn="l"/>
            <a:endParaRPr lang="en-ID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5A715F-92AE-EF20-1528-E9427BC908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69" t="25631" r="34320" b="1230"/>
          <a:stretch/>
        </p:blipFill>
        <p:spPr>
          <a:xfrm>
            <a:off x="6972636" y="-1"/>
            <a:ext cx="521936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966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51E1B-E9C2-0C5F-1F4A-EB37E923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Outline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BAF88C6-6207-154C-415C-62C0251290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155058"/>
              </p:ext>
            </p:extLst>
          </p:nvPr>
        </p:nvGraphicFramePr>
        <p:xfrm>
          <a:off x="960000" y="1536633"/>
          <a:ext cx="10272000" cy="431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2592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C3051-4060-E6FE-65B7-27228B96B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D" b="1" dirty="0"/>
              <a:t>Phases of Clinical Course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EC4A0-BF0A-4722-92B3-4839057DF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6533" y="1356967"/>
            <a:ext cx="5715001" cy="514543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ID" sz="1800" b="1" dirty="0"/>
              <a:t>Acute phase</a:t>
            </a:r>
            <a:br>
              <a:rPr lang="en-ID" sz="1800" dirty="0"/>
            </a:br>
            <a:r>
              <a:rPr lang="en-ID" sz="1800" dirty="0"/>
              <a:t>During the </a:t>
            </a:r>
            <a:r>
              <a:rPr lang="en-ID" sz="1800" b="1" dirty="0"/>
              <a:t>acute phase</a:t>
            </a:r>
            <a:r>
              <a:rPr lang="en-ID" sz="1800" dirty="0"/>
              <a:t>, management focuses exclusively on </a:t>
            </a:r>
            <a:r>
              <a:rPr lang="en-ID" sz="1800" b="1" dirty="0"/>
              <a:t>resuscitation</a:t>
            </a:r>
            <a:r>
              <a:rPr lang="en-ID" sz="1800" dirty="0"/>
              <a:t> and </a:t>
            </a:r>
            <a:r>
              <a:rPr lang="en-ID" sz="1800" b="1" dirty="0"/>
              <a:t>life‑saving procedures</a:t>
            </a:r>
            <a:r>
              <a:rPr lang="en-ID" sz="1800" dirty="0"/>
              <a:t>.</a:t>
            </a:r>
          </a:p>
          <a:p>
            <a:pPr algn="l"/>
            <a:r>
              <a:rPr lang="en-ID" sz="1800" b="1" dirty="0"/>
              <a:t>Primary stabilization period</a:t>
            </a:r>
            <a:br>
              <a:rPr lang="en-ID" sz="1800" dirty="0"/>
            </a:br>
            <a:r>
              <a:rPr lang="en-ID" sz="1800" dirty="0"/>
              <a:t>After initial resuscitation, during the </a:t>
            </a:r>
            <a:r>
              <a:rPr lang="en-ID" sz="1800" b="1" dirty="0"/>
              <a:t>primary stabilization period</a:t>
            </a:r>
            <a:r>
              <a:rPr lang="en-ID" sz="1800" dirty="0"/>
              <a:t>, </a:t>
            </a:r>
            <a:r>
              <a:rPr lang="en-ID" sz="1800" b="1" dirty="0"/>
              <a:t>major extremity fractures</a:t>
            </a:r>
            <a:r>
              <a:rPr lang="en-ID" sz="1800" dirty="0"/>
              <a:t>, </a:t>
            </a:r>
            <a:r>
              <a:rPr lang="en-ID" sz="1800" b="1" dirty="0"/>
              <a:t>arterial injuries</a:t>
            </a:r>
            <a:r>
              <a:rPr lang="en-ID" sz="1800" dirty="0"/>
              <a:t>, and </a:t>
            </a:r>
            <a:r>
              <a:rPr lang="en-ID" sz="1800" b="1" dirty="0"/>
              <a:t>compartment syndromes</a:t>
            </a:r>
            <a:r>
              <a:rPr lang="en-ID" sz="1800" dirty="0"/>
              <a:t> are treated using </a:t>
            </a:r>
            <a:r>
              <a:rPr lang="en-ID" sz="1800" b="1" dirty="0"/>
              <a:t>damage control orthopaedics (DCO)</a:t>
            </a:r>
            <a:r>
              <a:rPr lang="en-ID" sz="1800" dirty="0"/>
              <a:t>.</a:t>
            </a:r>
          </a:p>
          <a:p>
            <a:pPr algn="l"/>
            <a:r>
              <a:rPr lang="en-ID" sz="1800" b="1" dirty="0"/>
              <a:t>Secondary period – “window of opportunity”</a:t>
            </a:r>
            <a:br>
              <a:rPr lang="en-ID" sz="1800" dirty="0"/>
            </a:br>
            <a:r>
              <a:rPr lang="en-ID" sz="1800" dirty="0"/>
              <a:t>In the </a:t>
            </a:r>
            <a:r>
              <a:rPr lang="en-ID" sz="1800" b="1" dirty="0"/>
              <a:t>secondary period</a:t>
            </a:r>
            <a:r>
              <a:rPr lang="en-ID" sz="1800" dirty="0"/>
              <a:t>, the patient is </a:t>
            </a:r>
            <a:r>
              <a:rPr lang="en-ID" sz="1800" b="1" dirty="0"/>
              <a:t>continuously reassessed</a:t>
            </a:r>
            <a:r>
              <a:rPr lang="en-ID" sz="1800" dirty="0"/>
              <a:t>, and appropriate interventions are planned. Between </a:t>
            </a:r>
            <a:r>
              <a:rPr lang="en-ID" sz="1800" b="1" dirty="0"/>
              <a:t>days 5–10</a:t>
            </a:r>
            <a:r>
              <a:rPr lang="en-ID" sz="1800" dirty="0"/>
              <a:t>, the so‑called </a:t>
            </a:r>
            <a:r>
              <a:rPr lang="en-ID" sz="1800" b="1" dirty="0"/>
              <a:t>“window of opportunity”</a:t>
            </a:r>
            <a:r>
              <a:rPr lang="en-ID" sz="1800" dirty="0"/>
              <a:t> allows </a:t>
            </a:r>
            <a:r>
              <a:rPr lang="en-ID" sz="1800" b="1" dirty="0"/>
              <a:t>definitive fracture fixation</a:t>
            </a:r>
            <a:r>
              <a:rPr lang="en-ID" sz="1800" dirty="0"/>
              <a:t> to be safely performed.</a:t>
            </a:r>
          </a:p>
          <a:p>
            <a:pPr algn="l"/>
            <a:r>
              <a:rPr lang="en-ID" sz="1800" b="1" dirty="0"/>
              <a:t>Tertiary period – reconstruction phase</a:t>
            </a:r>
            <a:br>
              <a:rPr lang="en-ID" sz="1800" dirty="0"/>
            </a:br>
            <a:r>
              <a:rPr lang="en-ID" sz="1800" dirty="0"/>
              <a:t>Beyond this phase, </a:t>
            </a:r>
            <a:r>
              <a:rPr lang="en-ID" sz="1800" b="1" dirty="0"/>
              <a:t>complex reconstructive procedures</a:t>
            </a:r>
            <a:r>
              <a:rPr lang="en-ID" sz="1800" dirty="0"/>
              <a:t> can be scheduled and executed according to the patient’s </a:t>
            </a:r>
            <a:r>
              <a:rPr lang="en-ID" sz="1800" b="1" dirty="0"/>
              <a:t>clinical condition and overall recovery</a:t>
            </a:r>
            <a:r>
              <a:rPr lang="en-ID" sz="18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C5574C-2BE1-689F-FAA2-1D4D88D6A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75" t="24652" r="33447"/>
          <a:stretch/>
        </p:blipFill>
        <p:spPr>
          <a:xfrm>
            <a:off x="6676008" y="-1"/>
            <a:ext cx="5515992" cy="686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81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8D9FA-465E-FB35-F12A-9DE1E9780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33" y="437621"/>
            <a:ext cx="11599334" cy="1559200"/>
          </a:xfrm>
        </p:spPr>
        <p:txBody>
          <a:bodyPr/>
          <a:lstStyle/>
          <a:p>
            <a:r>
              <a:rPr lang="en-ID" sz="6600" dirty="0"/>
              <a:t>Pape's Four Clinical Grades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A487AF-B549-7A27-7C0A-B68699B2D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933" y="5767674"/>
            <a:ext cx="11396134" cy="530400"/>
          </a:xfrm>
        </p:spPr>
        <p:txBody>
          <a:bodyPr/>
          <a:lstStyle/>
          <a:p>
            <a:r>
              <a:rPr lang="en-US" sz="1400" dirty="0"/>
              <a:t>Nicola R. Early Total Care versus Damage Control: Current Concepts in the Orthopedic Care of Polytrauma Patients. 2013;2013:329452.</a:t>
            </a: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92C01A73-838D-F7E4-31C2-E2B6C9FC9DDD}"/>
              </a:ext>
            </a:extLst>
          </p:cNvPr>
          <p:cNvSpPr txBox="1"/>
          <p:nvPr/>
        </p:nvSpPr>
        <p:spPr>
          <a:xfrm>
            <a:off x="4006453" y="2463196"/>
            <a:ext cx="1142554" cy="593344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 defTabSz="642915">
              <a:spcBef>
                <a:spcPts val="70"/>
              </a:spcBef>
            </a:pPr>
            <a:r>
              <a:rPr sz="3797" dirty="0">
                <a:solidFill>
                  <a:prstClr val="black"/>
                </a:solidFill>
                <a:latin typeface="Garamond"/>
                <a:cs typeface="Garamond"/>
              </a:rPr>
              <a:t>S</a:t>
            </a:r>
            <a:r>
              <a:rPr sz="3797" spc="-4" dirty="0">
                <a:solidFill>
                  <a:prstClr val="black"/>
                </a:solidFill>
                <a:latin typeface="Garamond"/>
                <a:cs typeface="Garamond"/>
              </a:rPr>
              <a:t>t</a:t>
            </a:r>
            <a:r>
              <a:rPr sz="3797" dirty="0">
                <a:solidFill>
                  <a:prstClr val="black"/>
                </a:solidFill>
                <a:latin typeface="Garamond"/>
                <a:cs typeface="Garamond"/>
              </a:rPr>
              <a:t>able</a:t>
            </a:r>
            <a:endParaRPr sz="3797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E9F1A6E4-B7D2-A858-2339-2197CA4E65B0}"/>
              </a:ext>
            </a:extLst>
          </p:cNvPr>
          <p:cNvSpPr txBox="1"/>
          <p:nvPr/>
        </p:nvSpPr>
        <p:spPr>
          <a:xfrm>
            <a:off x="6524626" y="4624180"/>
            <a:ext cx="1745307" cy="485173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 defTabSz="642915">
              <a:spcBef>
                <a:spcPts val="70"/>
              </a:spcBef>
            </a:pPr>
            <a:r>
              <a:rPr sz="3094" dirty="0">
                <a:solidFill>
                  <a:prstClr val="black"/>
                </a:solidFill>
                <a:latin typeface="Garamond"/>
                <a:cs typeface="Garamond"/>
              </a:rPr>
              <a:t>In</a:t>
            </a:r>
            <a:r>
              <a:rPr sz="3094" spc="-67" dirty="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sz="3094" dirty="0">
                <a:solidFill>
                  <a:prstClr val="black"/>
                </a:solidFill>
                <a:latin typeface="Garamond"/>
                <a:cs typeface="Garamond"/>
              </a:rPr>
              <a:t>extremis</a:t>
            </a:r>
            <a:endParaRPr sz="3094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B970F8BA-29A7-021E-E8AB-7BDF80A825F1}"/>
              </a:ext>
            </a:extLst>
          </p:cNvPr>
          <p:cNvSpPr txBox="1"/>
          <p:nvPr/>
        </p:nvSpPr>
        <p:spPr>
          <a:xfrm>
            <a:off x="3747492" y="4561672"/>
            <a:ext cx="1675656" cy="593344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 defTabSz="642915">
              <a:spcBef>
                <a:spcPts val="70"/>
              </a:spcBef>
            </a:pPr>
            <a:r>
              <a:rPr sz="3797" spc="-4" dirty="0">
                <a:solidFill>
                  <a:prstClr val="black"/>
                </a:solidFill>
                <a:latin typeface="Garamond"/>
                <a:cs typeface="Garamond"/>
              </a:rPr>
              <a:t>Unstable</a:t>
            </a:r>
            <a:endParaRPr sz="3797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07661C33-9DB6-6168-81FA-AF0A3D835D4D}"/>
              </a:ext>
            </a:extLst>
          </p:cNvPr>
          <p:cNvSpPr txBox="1"/>
          <p:nvPr/>
        </p:nvSpPr>
        <p:spPr>
          <a:xfrm>
            <a:off x="6587133" y="2525703"/>
            <a:ext cx="1626096" cy="485173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 defTabSz="642915">
              <a:spcBef>
                <a:spcPts val="70"/>
              </a:spcBef>
            </a:pPr>
            <a:r>
              <a:rPr sz="3094" spc="-4" dirty="0">
                <a:solidFill>
                  <a:prstClr val="black"/>
                </a:solidFill>
                <a:latin typeface="Garamond"/>
                <a:cs typeface="Garamond"/>
              </a:rPr>
              <a:t>Borderline</a:t>
            </a:r>
            <a:endParaRPr sz="3094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0EEE42F7-0E9C-7D30-1602-F2DC095D922D}"/>
              </a:ext>
            </a:extLst>
          </p:cNvPr>
          <p:cNvSpPr/>
          <p:nvPr/>
        </p:nvSpPr>
        <p:spPr>
          <a:xfrm>
            <a:off x="3570091" y="1801167"/>
            <a:ext cx="2024712" cy="20181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42915"/>
            <a:endParaRPr sz="126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id="{C8090EFF-9C1D-4AD3-BDF9-373C73D77775}"/>
              </a:ext>
            </a:extLst>
          </p:cNvPr>
          <p:cNvSpPr/>
          <p:nvPr/>
        </p:nvSpPr>
        <p:spPr>
          <a:xfrm>
            <a:off x="3570091" y="3898946"/>
            <a:ext cx="2024712" cy="20181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42915"/>
            <a:endParaRPr sz="126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54505118-B596-4D9C-C100-9DE49B9A5891}"/>
              </a:ext>
            </a:extLst>
          </p:cNvPr>
          <p:cNvSpPr/>
          <p:nvPr/>
        </p:nvSpPr>
        <p:spPr>
          <a:xfrm>
            <a:off x="6387800" y="1801167"/>
            <a:ext cx="2024712" cy="20181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42915"/>
            <a:endParaRPr sz="126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F4DDC43F-05C7-5751-5ED3-5AE17F0A8B01}"/>
              </a:ext>
            </a:extLst>
          </p:cNvPr>
          <p:cNvSpPr/>
          <p:nvPr/>
        </p:nvSpPr>
        <p:spPr>
          <a:xfrm>
            <a:off x="6387800" y="3898946"/>
            <a:ext cx="2024712" cy="20181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42915"/>
            <a:endParaRPr sz="1266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8037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C4922-3177-2E1E-BAC1-78A847343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130967"/>
            <a:ext cx="10272000" cy="763600"/>
          </a:xfrm>
        </p:spPr>
        <p:txBody>
          <a:bodyPr/>
          <a:lstStyle/>
          <a:p>
            <a:r>
              <a:rPr lang="en-ID" b="1" dirty="0"/>
              <a:t>Clinical Grading Parameters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C6EB6-06A5-ED63-A32C-37F180175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8134" y="6099342"/>
            <a:ext cx="11269134" cy="841616"/>
          </a:xfrm>
        </p:spPr>
        <p:txBody>
          <a:bodyPr/>
          <a:lstStyle/>
          <a:p>
            <a:pPr marL="186262" indent="0" algn="l">
              <a:buNone/>
            </a:pPr>
            <a:r>
              <a:rPr lang="en-ID" sz="1100" dirty="0"/>
              <a:t>Abbreviations: BP: blood pressure, ATLS: advanced trauma life support, UO: urine output, TTS: thoracic trauma score, AIS: abbreviated injury scale, DIC:  disseminated intravascular coagulation.</a:t>
            </a:r>
          </a:p>
          <a:p>
            <a:pPr marL="186262" indent="0" algn="l">
              <a:buNone/>
            </a:pPr>
            <a:r>
              <a:rPr lang="en-US" sz="1100" dirty="0"/>
              <a:t>Nicola R. Early Total Care versus Damage Control: Current Concepts in the Orthopedic Care of Polytrauma Patients. 2013;2013:329452.</a:t>
            </a:r>
          </a:p>
          <a:p>
            <a:pPr marL="186262" indent="0" algn="l">
              <a:buNone/>
            </a:pPr>
            <a:endParaRPr lang="en-ID" sz="11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CC4745A-2F7B-6401-FA2D-DF5A67BB5C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99838"/>
              </p:ext>
            </p:extLst>
          </p:nvPr>
        </p:nvGraphicFramePr>
        <p:xfrm>
          <a:off x="960000" y="836673"/>
          <a:ext cx="10272000" cy="526266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12000">
                  <a:extLst>
                    <a:ext uri="{9D8B030D-6E8A-4147-A177-3AD203B41FA5}">
                      <a16:colId xmlns:a16="http://schemas.microsoft.com/office/drawing/2014/main" val="335220091"/>
                    </a:ext>
                  </a:extLst>
                </a:gridCol>
                <a:gridCol w="1712000">
                  <a:extLst>
                    <a:ext uri="{9D8B030D-6E8A-4147-A177-3AD203B41FA5}">
                      <a16:colId xmlns:a16="http://schemas.microsoft.com/office/drawing/2014/main" val="3682850909"/>
                    </a:ext>
                  </a:extLst>
                </a:gridCol>
                <a:gridCol w="1712000">
                  <a:extLst>
                    <a:ext uri="{9D8B030D-6E8A-4147-A177-3AD203B41FA5}">
                      <a16:colId xmlns:a16="http://schemas.microsoft.com/office/drawing/2014/main" val="2539849110"/>
                    </a:ext>
                  </a:extLst>
                </a:gridCol>
                <a:gridCol w="1712000">
                  <a:extLst>
                    <a:ext uri="{9D8B030D-6E8A-4147-A177-3AD203B41FA5}">
                      <a16:colId xmlns:a16="http://schemas.microsoft.com/office/drawing/2014/main" val="4260861470"/>
                    </a:ext>
                  </a:extLst>
                </a:gridCol>
                <a:gridCol w="1712000">
                  <a:extLst>
                    <a:ext uri="{9D8B030D-6E8A-4147-A177-3AD203B41FA5}">
                      <a16:colId xmlns:a16="http://schemas.microsoft.com/office/drawing/2014/main" val="2985279515"/>
                    </a:ext>
                  </a:extLst>
                </a:gridCol>
                <a:gridCol w="1712000">
                  <a:extLst>
                    <a:ext uri="{9D8B030D-6E8A-4147-A177-3AD203B41FA5}">
                      <a16:colId xmlns:a16="http://schemas.microsoft.com/office/drawing/2014/main" val="1389921591"/>
                    </a:ext>
                  </a:extLst>
                </a:gridCol>
              </a:tblGrid>
              <a:tr h="268073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Parameter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Stable (grade I)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Borderline (grade II)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Unstable (grade III)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In extremis (grade IV)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1098981419"/>
                  </a:ext>
                </a:extLst>
              </a:tr>
              <a:tr h="218037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D" sz="1400" b="1" dirty="0">
                          <a:effectLst/>
                        </a:rPr>
                        <a:t>Shock</a:t>
                      </a:r>
                      <a:endParaRPr lang="en-ID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BP (mmHg)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≥100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80–100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60–90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&lt;50–60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779737056"/>
                  </a:ext>
                </a:extLst>
              </a:tr>
              <a:tr h="218037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Blood units (2 h)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0–2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2–8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5–15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&gt;15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337374463"/>
                  </a:ext>
                </a:extLst>
              </a:tr>
              <a:tr h="218037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Lactate levels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Normal range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Approx 2.5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&gt;2.5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Severe acidosis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2119706646"/>
                  </a:ext>
                </a:extLst>
              </a:tr>
              <a:tr h="268073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Base deficit (mmol/L)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Normal range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No data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No data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&gt;6–18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3926956972"/>
                  </a:ext>
                </a:extLst>
              </a:tr>
              <a:tr h="218037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ATLS classification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I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II–III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III–IV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IV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2086552771"/>
                  </a:ext>
                </a:extLst>
              </a:tr>
              <a:tr h="218037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UO (mL/h)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&gt;150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50–150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—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—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1495746849"/>
                  </a:ext>
                </a:extLst>
              </a:tr>
              <a:tr h="268073">
                <a:tc rowSpan="4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400" b="1" dirty="0">
                          <a:effectLst/>
                        </a:rPr>
                        <a:t>Coagulation</a:t>
                      </a:r>
                      <a:endParaRPr lang="en-ID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Platelet count ("g/mL)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&gt;110000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90000–110000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&lt;70000–90000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&lt;70000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2773203494"/>
                  </a:ext>
                </a:extLst>
              </a:tr>
              <a:tr h="218037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>
                          <a:effectLst/>
                        </a:rPr>
                        <a:t>Factor II and V (%)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90–100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70–80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50–70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&lt;50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1273638439"/>
                  </a:ext>
                </a:extLst>
              </a:tr>
              <a:tr h="218037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Fibrinogen (g/dL)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&gt;1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Approx 1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&lt;1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DIC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3262729676"/>
                  </a:ext>
                </a:extLst>
              </a:tr>
              <a:tr h="218037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D-Dimer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Normal range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Abnormal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Abnormal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DIC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3777470227"/>
                  </a:ext>
                </a:extLst>
              </a:tr>
              <a:tr h="24640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400" b="1" dirty="0">
                          <a:effectLst/>
                        </a:rPr>
                        <a:t>Temperature</a:t>
                      </a:r>
                      <a:endParaRPr lang="en-ID" sz="1400" b="1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200" b="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&gt;35°C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33–35°C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30–32°C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30°C or less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3505638595"/>
                  </a:ext>
                </a:extLst>
              </a:tr>
              <a:tr h="388268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D" sz="1400" b="1" dirty="0">
                          <a:effectLst/>
                        </a:rPr>
                        <a:t>Soft tissue injuries</a:t>
                      </a:r>
                      <a:endParaRPr lang="en-ID" sz="14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Lung function, PaO2/FiO2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&gt;350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300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200–300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&lt;200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3036633011"/>
                  </a:ext>
                </a:extLst>
              </a:tr>
              <a:tr h="388268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Chest trauma scores, AIS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AIS I or II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AIS ≥2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AIS ≥2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AIS ≥3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3945445782"/>
                  </a:ext>
                </a:extLst>
              </a:tr>
              <a:tr h="218037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TSS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O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I–II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II–III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IV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3113823993"/>
                  </a:ext>
                </a:extLst>
              </a:tr>
              <a:tr h="388268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Abdominal trauma (</a:t>
                      </a:r>
                      <a:r>
                        <a:rPr lang="en-ID" sz="1200" dirty="0" err="1">
                          <a:effectLst/>
                        </a:rPr>
                        <a:t>moore</a:t>
                      </a:r>
                      <a:r>
                        <a:rPr lang="en-ID" sz="1200" dirty="0">
                          <a:effectLst/>
                        </a:rPr>
                        <a:t>)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≤II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≤III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III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≥III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1126188183"/>
                  </a:ext>
                </a:extLst>
              </a:tr>
              <a:tr h="388268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Pelvic trauma (AO classification)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A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B or C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C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C (crush, rollover with </a:t>
                      </a:r>
                      <a:r>
                        <a:rPr lang="en-ID" sz="1200" dirty="0" err="1">
                          <a:effectLst/>
                        </a:rPr>
                        <a:t>abd</a:t>
                      </a:r>
                      <a:r>
                        <a:rPr lang="en-ID" sz="1200" dirty="0">
                          <a:effectLst/>
                        </a:rPr>
                        <a:t> trauma)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1753427044"/>
                  </a:ext>
                </a:extLst>
              </a:tr>
              <a:tr h="388268">
                <a:tc v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05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200" dirty="0">
                          <a:effectLst/>
                        </a:rPr>
                        <a:t>Extremities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AIS I or II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>
                          <a:effectLst/>
                        </a:rPr>
                        <a:t>AIS II–III</a:t>
                      </a:r>
                      <a:endParaRPr lang="en-ID" sz="12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AIS III–IV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200" dirty="0">
                          <a:effectLst/>
                        </a:rPr>
                        <a:t>Crush, rollover extremities</a:t>
                      </a:r>
                      <a:endParaRPr lang="en-ID" sz="12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679" marR="25679" marT="25679" marB="25679" anchor="ctr"/>
                </a:tc>
                <a:extLst>
                  <a:ext uri="{0D108BD9-81ED-4DB2-BD59-A6C34878D82A}">
                    <a16:rowId xmlns:a16="http://schemas.microsoft.com/office/drawing/2014/main" val="3371884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6212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94A6D-03D9-D0CE-1533-0AC1FE42D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Treatment Algorithm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0F9D8D-A690-9098-FCD1-F41510F07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433" y="1373693"/>
            <a:ext cx="10817134" cy="642066"/>
          </a:xfrm>
        </p:spPr>
        <p:txBody>
          <a:bodyPr/>
          <a:lstStyle/>
          <a:p>
            <a:pPr marL="186262" indent="0" algn="l">
              <a:buNone/>
            </a:pPr>
            <a:r>
              <a:rPr lang="en-ID" sz="1600" dirty="0"/>
              <a:t>Fig. 1 Treatment protocol for major fractures in polytrauma (Adapted with permission from Pape et al. [13]). </a:t>
            </a:r>
          </a:p>
          <a:p>
            <a:pPr marL="186262" indent="0" algn="l">
              <a:buNone/>
            </a:pPr>
            <a:r>
              <a:rPr lang="en-ID" sz="1600" dirty="0"/>
              <a:t>ABG, arterial blood gas;  SBP, systolic blood pressure; FAST, focused assessment with sonography in trauma; UO, urine output.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ABA4985-1320-60E2-1EDE-BE3D812F4E2E}"/>
              </a:ext>
            </a:extLst>
          </p:cNvPr>
          <p:cNvSpPr/>
          <p:nvPr/>
        </p:nvSpPr>
        <p:spPr>
          <a:xfrm>
            <a:off x="1021632" y="2178699"/>
            <a:ext cx="7870174" cy="4284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80B6B72-EA81-3072-71EB-F8A229D6B4A8}"/>
              </a:ext>
            </a:extLst>
          </p:cNvPr>
          <p:cNvSpPr txBox="1">
            <a:spLocks/>
          </p:cNvSpPr>
          <p:nvPr/>
        </p:nvSpPr>
        <p:spPr>
          <a:xfrm>
            <a:off x="6468533" y="5638800"/>
            <a:ext cx="5325534" cy="659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>
              <a:buNone/>
            </a:pPr>
            <a:r>
              <a:rPr lang="en-US" sz="1400" dirty="0"/>
              <a:t>Halvorson JJ, Pilson HT, Carroll EA, Li ZJ. </a:t>
            </a:r>
            <a:r>
              <a:rPr lang="en-US" sz="1400" dirty="0" err="1"/>
              <a:t>Orthopaedic</a:t>
            </a:r>
            <a:r>
              <a:rPr lang="en-US" sz="1400" dirty="0"/>
              <a:t> management in the polytrauma patient. Front Med. 2012;6(3):234-42.</a:t>
            </a:r>
          </a:p>
        </p:txBody>
      </p:sp>
    </p:spTree>
    <p:extLst>
      <p:ext uri="{BB962C8B-B14F-4D97-AF65-F5344CB8AC3E}">
        <p14:creationId xmlns:p14="http://schemas.microsoft.com/office/powerpoint/2010/main" val="112089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A9EE1A7B-44AA-6A94-8107-A13801277A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0600" y="1500834"/>
            <a:ext cx="7610800" cy="2169466"/>
          </a:xfrm>
          <a:solidFill>
            <a:schemeClr val="tx1"/>
          </a:solidFill>
          <a:ln>
            <a:solidFill>
              <a:schemeClr val="accent2"/>
            </a:solidFill>
          </a:ln>
        </p:spPr>
        <p:txBody>
          <a:bodyPr anchor="ctr"/>
          <a:lstStyle/>
          <a:p>
            <a:r>
              <a:rPr lang="en-US" altLang="en-US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‘</a:t>
            </a:r>
            <a:r>
              <a:rPr lang="en-US" altLang="en-US" sz="44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TREAT LETHAL INJURY FIRST, THEN REASSESS AND TREAT AGAIN’</a:t>
            </a:r>
            <a:endParaRPr lang="en-ID" sz="4400" dirty="0">
              <a:solidFill>
                <a:schemeClr val="bg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61DBA1-627F-2033-8F45-1A32DD3C1BAB}"/>
              </a:ext>
            </a:extLst>
          </p:cNvPr>
          <p:cNvSpPr txBox="1">
            <a:spLocks/>
          </p:cNvSpPr>
          <p:nvPr/>
        </p:nvSpPr>
        <p:spPr>
          <a:xfrm>
            <a:off x="2290600" y="491067"/>
            <a:ext cx="76108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erif Ethiopic"/>
              <a:buNone/>
              <a:defRPr sz="3200" b="0" i="0" u="none" strike="noStrike" cap="none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4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4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4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4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4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4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4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4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ID" b="1" dirty="0"/>
              <a:t>Philosophy of Management (ATLS)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821FD6-AB53-5FF1-F8AD-9FC8EC150174}"/>
              </a:ext>
            </a:extLst>
          </p:cNvPr>
          <p:cNvSpPr txBox="1">
            <a:spLocks/>
          </p:cNvSpPr>
          <p:nvPr/>
        </p:nvSpPr>
        <p:spPr>
          <a:xfrm>
            <a:off x="1303866" y="3970867"/>
            <a:ext cx="4199467" cy="2396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katab"/>
              <a:buNone/>
              <a:defRPr sz="3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914400" marR="0" lvl="1" indent="-3048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katab"/>
              <a:buNone/>
              <a:defRPr sz="3333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371600" marR="0" lvl="2" indent="-3048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katab"/>
              <a:buNone/>
              <a:defRPr sz="3333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1828800" marR="0" lvl="3" indent="-3048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katab"/>
              <a:buNone/>
              <a:defRPr sz="3333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2286000" marR="0" lvl="4" indent="-3048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katab"/>
              <a:buNone/>
              <a:defRPr sz="3333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2743200" marR="0" lvl="5" indent="-3048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katab"/>
              <a:buNone/>
              <a:defRPr sz="3333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3200400" marR="0" lvl="6" indent="-3048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katab"/>
              <a:buNone/>
              <a:defRPr sz="3333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3657600" marR="0" lvl="7" indent="-3048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katab"/>
              <a:buNone/>
              <a:defRPr sz="3333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4114800" marR="0" lvl="8" indent="-3048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katab"/>
              <a:buNone/>
              <a:defRPr sz="3333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52400" indent="0"/>
            <a:r>
              <a:rPr lang="en-ID" b="1" dirty="0"/>
              <a:t>Sequential steps:</a:t>
            </a:r>
          </a:p>
          <a:p>
            <a:pPr marL="495300" indent="-342900">
              <a:buFont typeface="+mj-lt"/>
              <a:buAutoNum type="arabicPeriod"/>
            </a:pPr>
            <a:r>
              <a:rPr lang="en-ID" dirty="0"/>
              <a:t>Primary survey</a:t>
            </a:r>
          </a:p>
          <a:p>
            <a:pPr marL="495300" indent="-342900">
              <a:buFont typeface="+mj-lt"/>
              <a:buAutoNum type="arabicPeriod"/>
            </a:pPr>
            <a:r>
              <a:rPr lang="en-ID" dirty="0"/>
              <a:t>Resuscitation</a:t>
            </a:r>
          </a:p>
          <a:p>
            <a:pPr marL="495300" indent="-342900">
              <a:buFont typeface="+mj-lt"/>
              <a:buAutoNum type="arabicPeriod"/>
            </a:pPr>
            <a:r>
              <a:rPr lang="en-ID" dirty="0"/>
              <a:t>Secondary survey</a:t>
            </a:r>
          </a:p>
          <a:p>
            <a:pPr marL="495300" indent="-342900">
              <a:buFont typeface="+mj-lt"/>
              <a:buAutoNum type="arabicPeriod"/>
            </a:pPr>
            <a:r>
              <a:rPr lang="en-ID" dirty="0"/>
              <a:t>Definitive care</a:t>
            </a:r>
          </a:p>
        </p:txBody>
      </p:sp>
    </p:spTree>
    <p:extLst>
      <p:ext uri="{BB962C8B-B14F-4D97-AF65-F5344CB8AC3E}">
        <p14:creationId xmlns:p14="http://schemas.microsoft.com/office/powerpoint/2010/main" val="13238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45896-72AF-1FC8-2481-ACBEEF309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359943"/>
            <a:ext cx="10272000" cy="763600"/>
          </a:xfrm>
        </p:spPr>
        <p:txBody>
          <a:bodyPr/>
          <a:lstStyle/>
          <a:p>
            <a:r>
              <a:rPr lang="en-ID" b="1" dirty="0"/>
              <a:t>Early Total Care (ETC)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4308AB-F1F7-93DF-8441-D262C40306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1416312"/>
              </p:ext>
            </p:extLst>
          </p:nvPr>
        </p:nvGraphicFramePr>
        <p:xfrm>
          <a:off x="960000" y="1123543"/>
          <a:ext cx="10272000" cy="4059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BB1A2B9-D71B-B129-C757-656CEBB1C014}"/>
              </a:ext>
            </a:extLst>
          </p:cNvPr>
          <p:cNvSpPr/>
          <p:nvPr/>
        </p:nvSpPr>
        <p:spPr>
          <a:xfrm>
            <a:off x="699465" y="5501033"/>
            <a:ext cx="10798267" cy="99702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800" dirty="0"/>
              <a:t>ETC may </a:t>
            </a:r>
            <a:r>
              <a:rPr lang="en-ID" sz="1800" b="1" dirty="0"/>
              <a:t>worsen outcomes</a:t>
            </a:r>
            <a:r>
              <a:rPr lang="en-ID" sz="1800" dirty="0"/>
              <a:t> in most severely injured / concomitant chest-head trauma patients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800" dirty="0"/>
              <a:t>Findings from </a:t>
            </a:r>
            <a:r>
              <a:rPr lang="en-ID" sz="1800" b="1" dirty="0"/>
              <a:t>Hannover trauma </a:t>
            </a:r>
            <a:r>
              <a:rPr lang="en-ID" sz="1800" b="1" dirty="0" err="1"/>
              <a:t>center</a:t>
            </a:r>
            <a:endParaRPr lang="en-ID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800" dirty="0"/>
              <a:t>Paved the way for </a:t>
            </a:r>
            <a:r>
              <a:rPr lang="en-ID" sz="1800" b="1" dirty="0"/>
              <a:t>Damage Control Orthopaedics (DCO)</a:t>
            </a:r>
            <a:endParaRPr lang="en-ID" sz="180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0C92721-8909-A24A-2573-A9398A277824}"/>
              </a:ext>
            </a:extLst>
          </p:cNvPr>
          <p:cNvSpPr txBox="1">
            <a:spLocks/>
          </p:cNvSpPr>
          <p:nvPr/>
        </p:nvSpPr>
        <p:spPr>
          <a:xfrm>
            <a:off x="572024" y="5052300"/>
            <a:ext cx="10659976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buNone/>
            </a:pPr>
            <a:r>
              <a:rPr lang="en-US" sz="1800" b="1" u="sng" dirty="0"/>
              <a:t>Limitations of ETC &amp; Emergence of DCO</a:t>
            </a:r>
            <a:endParaRPr lang="en-ID" sz="1800" b="1" u="sng" dirty="0"/>
          </a:p>
        </p:txBody>
      </p:sp>
    </p:spTree>
    <p:extLst>
      <p:ext uri="{BB962C8B-B14F-4D97-AF65-F5344CB8AC3E}">
        <p14:creationId xmlns:p14="http://schemas.microsoft.com/office/powerpoint/2010/main" val="29776602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921F4-96AB-F0E8-0E8D-FDF72CEA0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Damage Control Orthopaedics (DCO)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F3629E1-0BFF-5B50-7AF5-9D60333CE2B8}"/>
              </a:ext>
            </a:extLst>
          </p:cNvPr>
          <p:cNvGraphicFramePr/>
          <p:nvPr/>
        </p:nvGraphicFramePr>
        <p:xfrm>
          <a:off x="960000" y="1536633"/>
          <a:ext cx="10272000" cy="3128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FDB88D0-6820-06FA-3996-852F2224DAE6}"/>
              </a:ext>
            </a:extLst>
          </p:cNvPr>
          <p:cNvSpPr/>
          <p:nvPr/>
        </p:nvSpPr>
        <p:spPr>
          <a:xfrm>
            <a:off x="699465" y="4950700"/>
            <a:ext cx="10654335" cy="99702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/>
              <a:t>Scalea</a:t>
            </a:r>
            <a:r>
              <a:rPr lang="en-US" sz="1800" dirty="0"/>
              <a:t> et al. first described the application of DCO in a case series of 43 patients (median ISS-27) with femoral fractures. These patients underwent temporary external fixation for a median of 4 days before staged nailing occurred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4735F30-0D74-CFC0-8D0A-FD8A20473A5F}"/>
              </a:ext>
            </a:extLst>
          </p:cNvPr>
          <p:cNvSpPr txBox="1">
            <a:spLocks/>
          </p:cNvSpPr>
          <p:nvPr/>
        </p:nvSpPr>
        <p:spPr>
          <a:xfrm>
            <a:off x="531766" y="6061435"/>
            <a:ext cx="11128468" cy="796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buNone/>
            </a:pPr>
            <a:r>
              <a:rPr lang="en-US" sz="1400" dirty="0" err="1"/>
              <a:t>Kalinterakis</a:t>
            </a:r>
            <a:r>
              <a:rPr lang="en-US" sz="1400" dirty="0"/>
              <a:t> G, Koutras A, </a:t>
            </a:r>
            <a:r>
              <a:rPr lang="en-US" sz="1400" dirty="0" err="1"/>
              <a:t>Syllaios</a:t>
            </a:r>
            <a:r>
              <a:rPr lang="en-US" sz="1400" dirty="0"/>
              <a:t> A, </a:t>
            </a:r>
            <a:r>
              <a:rPr lang="en-US" sz="1400" dirty="0" err="1"/>
              <a:t>Michalakeas</a:t>
            </a:r>
            <a:r>
              <a:rPr lang="en-US" sz="1400" dirty="0"/>
              <a:t>, Lytras D, </a:t>
            </a:r>
            <a:r>
              <a:rPr lang="en-US" sz="1400" dirty="0" err="1"/>
              <a:t>Tsilikis</a:t>
            </a:r>
            <a:r>
              <a:rPr lang="en-US" sz="1400" dirty="0"/>
              <a:t> I. The evolution and </a:t>
            </a:r>
            <a:r>
              <a:rPr lang="en-US" sz="1400" dirty="0" err="1"/>
              <a:t>impat</a:t>
            </a:r>
            <a:r>
              <a:rPr lang="en-US" sz="1400" dirty="0"/>
              <a:t> of the “damage control orthopedics” paradigm in combat surgery: a review. EJOST. 2019;29:501-8.</a:t>
            </a:r>
          </a:p>
        </p:txBody>
      </p:sp>
    </p:spTree>
    <p:extLst>
      <p:ext uri="{BB962C8B-B14F-4D97-AF65-F5344CB8AC3E}">
        <p14:creationId xmlns:p14="http://schemas.microsoft.com/office/powerpoint/2010/main" val="3070498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77E18-30E2-57C2-69DF-BFD0B8987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Early Appropriate Care (EAC)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5F6249-1A97-B822-4A47-1876DEED8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3735" y="1835811"/>
            <a:ext cx="4433266" cy="3517967"/>
          </a:xfrm>
        </p:spPr>
        <p:txBody>
          <a:bodyPr/>
          <a:lstStyle/>
          <a:p>
            <a:pPr marL="186262" indent="0" algn="l">
              <a:buNone/>
            </a:pPr>
            <a:r>
              <a:rPr lang="en-ID" sz="2400" dirty="0"/>
              <a:t>Proposed by </a:t>
            </a:r>
            <a:r>
              <a:rPr lang="en-ID" sz="2400" b="1" dirty="0"/>
              <a:t>Vallier's </a:t>
            </a:r>
            <a:r>
              <a:rPr lang="en-ID" sz="2400" b="1" dirty="0" err="1"/>
              <a:t>grou</a:t>
            </a:r>
            <a:endParaRPr lang="en-ID" sz="2400" dirty="0"/>
          </a:p>
          <a:p>
            <a:pPr marL="186262" indent="0" algn="l">
              <a:buNone/>
            </a:pPr>
            <a:endParaRPr lang="en-ID" sz="2400" dirty="0"/>
          </a:p>
          <a:p>
            <a:pPr marL="186262" indent="0" algn="l">
              <a:buNone/>
            </a:pPr>
            <a:r>
              <a:rPr lang="en-ID" sz="2400" dirty="0"/>
              <a:t>Clears patients for </a:t>
            </a:r>
            <a:r>
              <a:rPr lang="en-ID" sz="2400" b="1" dirty="0"/>
              <a:t>definitive fixation</a:t>
            </a:r>
            <a:r>
              <a:rPr lang="en-ID" sz="2400" dirty="0"/>
              <a:t> once biochemical thresholds are </a:t>
            </a:r>
            <a:r>
              <a:rPr lang="en-ID" sz="2400" dirty="0" err="1"/>
              <a:t>met</a:t>
            </a:r>
            <a:r>
              <a:rPr lang="en-ID" sz="2400" b="1" dirty="0" err="1"/>
              <a:t>p</a:t>
            </a:r>
            <a:endParaRPr lang="en-ID" sz="2400" dirty="0"/>
          </a:p>
          <a:p>
            <a:pPr marL="186262" indent="0" algn="l">
              <a:buNone/>
            </a:pPr>
            <a:endParaRPr lang="en-ID" sz="2400" dirty="0"/>
          </a:p>
          <a:p>
            <a:pPr marL="186262" indent="0" algn="l">
              <a:buNone/>
            </a:pPr>
            <a:r>
              <a:rPr lang="en-ID" sz="2400" dirty="0"/>
              <a:t>Definitive fixation recommended once patient responds to resuscitation + </a:t>
            </a:r>
            <a:r>
              <a:rPr lang="en-ID" sz="2400" b="1" dirty="0"/>
              <a:t>≥1 threshold met</a:t>
            </a:r>
            <a:endParaRPr lang="en-ID" sz="2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FE004C0-3670-2321-B10C-7EBEBFEA8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432736"/>
              </p:ext>
            </p:extLst>
          </p:nvPr>
        </p:nvGraphicFramePr>
        <p:xfrm>
          <a:off x="5638800" y="1998133"/>
          <a:ext cx="6061077" cy="358424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020359">
                  <a:extLst>
                    <a:ext uri="{9D8B030D-6E8A-4147-A177-3AD203B41FA5}">
                      <a16:colId xmlns:a16="http://schemas.microsoft.com/office/drawing/2014/main" val="4157573710"/>
                    </a:ext>
                  </a:extLst>
                </a:gridCol>
                <a:gridCol w="2020359">
                  <a:extLst>
                    <a:ext uri="{9D8B030D-6E8A-4147-A177-3AD203B41FA5}">
                      <a16:colId xmlns:a16="http://schemas.microsoft.com/office/drawing/2014/main" val="2934879148"/>
                    </a:ext>
                  </a:extLst>
                </a:gridCol>
                <a:gridCol w="2020359">
                  <a:extLst>
                    <a:ext uri="{9D8B030D-6E8A-4147-A177-3AD203B41FA5}">
                      <a16:colId xmlns:a16="http://schemas.microsoft.com/office/drawing/2014/main" val="46816552"/>
                    </a:ext>
                  </a:extLst>
                </a:gridCol>
              </a:tblGrid>
              <a:tr h="7168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9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900" dirty="0">
                          <a:effectLst/>
                        </a:rPr>
                        <a:t>Timing of fracture fixation</a:t>
                      </a:r>
                      <a:endParaRPr lang="en-ID" sz="19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 hMerge="1"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19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622468"/>
                  </a:ext>
                </a:extLst>
              </a:tr>
              <a:tr h="7168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900">
                          <a:effectLst/>
                        </a:rPr>
                        <a:t>Parameter*</a:t>
                      </a:r>
                      <a:endParaRPr lang="en-ID" sz="19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900" dirty="0">
                          <a:effectLst/>
                        </a:rPr>
                        <a:t>≤36 hours</a:t>
                      </a:r>
                      <a:endParaRPr lang="en-ID" sz="19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900">
                          <a:effectLst/>
                        </a:rPr>
                        <a:t>&gt;36 hours</a:t>
                      </a:r>
                      <a:endParaRPr lang="en-ID" sz="19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2978860468"/>
                  </a:ext>
                </a:extLst>
              </a:tr>
              <a:tr h="7168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900">
                          <a:effectLst/>
                        </a:rPr>
                        <a:t>pH</a:t>
                      </a:r>
                      <a:endParaRPr lang="en-ID" sz="19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900">
                          <a:effectLst/>
                        </a:rPr>
                        <a:t>≥7.25</a:t>
                      </a:r>
                      <a:endParaRPr lang="en-ID" sz="19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900">
                          <a:effectLst/>
                        </a:rPr>
                        <a:t>&lt;7.25</a:t>
                      </a:r>
                      <a:endParaRPr lang="en-ID" sz="19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3015068702"/>
                  </a:ext>
                </a:extLst>
              </a:tr>
              <a:tr h="7168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900">
                          <a:effectLst/>
                        </a:rPr>
                        <a:t>Base excess (mmol/L)</a:t>
                      </a:r>
                      <a:endParaRPr lang="en-ID" sz="19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900">
                          <a:effectLst/>
                        </a:rPr>
                        <a:t>≥-5.5</a:t>
                      </a:r>
                      <a:endParaRPr lang="en-ID" sz="19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900" dirty="0">
                          <a:effectLst/>
                        </a:rPr>
                        <a:t>&lt;-5.5</a:t>
                      </a:r>
                      <a:endParaRPr lang="en-ID" sz="19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4070351481"/>
                  </a:ext>
                </a:extLst>
              </a:tr>
              <a:tr h="71684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900">
                          <a:effectLst/>
                        </a:rPr>
                        <a:t>Lactate (mmol/L)</a:t>
                      </a:r>
                      <a:endParaRPr lang="en-ID" sz="19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900">
                          <a:effectLst/>
                        </a:rPr>
                        <a:t>&lt;4.0</a:t>
                      </a:r>
                      <a:endParaRPr lang="en-ID" sz="19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900" dirty="0">
                          <a:effectLst/>
                        </a:rPr>
                        <a:t>≥4.0</a:t>
                      </a:r>
                      <a:endParaRPr lang="en-ID" sz="190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4135772369"/>
                  </a:ext>
                </a:extLst>
              </a:tr>
            </a:tbl>
          </a:graphicData>
        </a:graphic>
      </p:graphicFrame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4837BF5-04FB-9750-AA44-A7C9431479FC}"/>
              </a:ext>
            </a:extLst>
          </p:cNvPr>
          <p:cNvSpPr txBox="1">
            <a:spLocks/>
          </p:cNvSpPr>
          <p:nvPr/>
        </p:nvSpPr>
        <p:spPr>
          <a:xfrm>
            <a:off x="5528733" y="1464733"/>
            <a:ext cx="606107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buNone/>
            </a:pPr>
            <a:r>
              <a:rPr lang="en-US" sz="2400" b="1" u="sng" dirty="0"/>
              <a:t>Table Early Appropriate Care protocol</a:t>
            </a:r>
            <a:endParaRPr lang="en-ID" sz="2400" b="1" u="sng" dirty="0"/>
          </a:p>
        </p:txBody>
      </p:sp>
    </p:spTree>
    <p:extLst>
      <p:ext uri="{BB962C8B-B14F-4D97-AF65-F5344CB8AC3E}">
        <p14:creationId xmlns:p14="http://schemas.microsoft.com/office/powerpoint/2010/main" val="2969669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F6A30-16B1-992A-AC06-A3C595FD8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PRISM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616C0-B93A-4016-F55B-23A786C9F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067" y="1473200"/>
            <a:ext cx="3539065" cy="3412067"/>
          </a:xfrm>
        </p:spPr>
        <p:txBody>
          <a:bodyPr/>
          <a:lstStyle/>
          <a:p>
            <a:pPr marL="186262" indent="0" algn="l">
              <a:buNone/>
            </a:pPr>
            <a:r>
              <a:rPr lang="en-ID" sz="1600" b="1" dirty="0"/>
              <a:t>Pr</a:t>
            </a:r>
            <a:r>
              <a:rPr lang="en-ID" sz="1600" dirty="0"/>
              <a:t>ompt — no arbitrary time limits</a:t>
            </a:r>
          </a:p>
          <a:p>
            <a:pPr marL="186262" indent="0" algn="l">
              <a:buNone/>
            </a:pPr>
            <a:r>
              <a:rPr lang="en-ID" sz="1600" b="1" dirty="0"/>
              <a:t>I</a:t>
            </a:r>
            <a:r>
              <a:rPr lang="en-ID" sz="1600" dirty="0"/>
              <a:t>ndividualised — age, comorbidities, pregnancy considered</a:t>
            </a:r>
          </a:p>
          <a:p>
            <a:pPr marL="186262" indent="0" algn="l">
              <a:buNone/>
            </a:pPr>
            <a:r>
              <a:rPr lang="en-ID" sz="1600" b="1" dirty="0"/>
              <a:t>S</a:t>
            </a:r>
            <a:r>
              <a:rPr lang="en-ID" sz="1600" dirty="0"/>
              <a:t>afe — continuous reassessment of response</a:t>
            </a:r>
          </a:p>
          <a:p>
            <a:pPr marL="186262" indent="0" algn="l">
              <a:buNone/>
            </a:pPr>
            <a:r>
              <a:rPr lang="en-ID" sz="1600" b="1" dirty="0"/>
              <a:t>M</a:t>
            </a:r>
            <a:r>
              <a:rPr lang="en-ID" sz="1600" dirty="0"/>
              <a:t>anagement — integrate ETC/DCO/EAC as indicated</a:t>
            </a:r>
          </a:p>
          <a:p>
            <a:pPr marL="186262" indent="0" algn="l">
              <a:buNone/>
            </a:pPr>
            <a:endParaRPr lang="en-ID" sz="1600" b="1" dirty="0"/>
          </a:p>
          <a:p>
            <a:pPr marL="186262" indent="0" algn="l">
              <a:buNone/>
            </a:pPr>
            <a:r>
              <a:rPr lang="en-ID" sz="1600" b="1" dirty="0"/>
              <a:t>Key message:</a:t>
            </a:r>
            <a:r>
              <a:rPr lang="en-ID" sz="1600" dirty="0"/>
              <a:t> shift from rigid time-based protocols → </a:t>
            </a:r>
            <a:r>
              <a:rPr lang="en-ID" sz="1600" b="1" dirty="0"/>
              <a:t>dynamic, physiology-guided decisions</a:t>
            </a:r>
            <a:endParaRPr lang="en-ID" sz="1600" dirty="0"/>
          </a:p>
          <a:p>
            <a:pPr marL="186262" indent="0" algn="l">
              <a:buNone/>
            </a:pPr>
            <a:endParaRPr lang="en-ID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27C479-DC0F-B4C9-0396-6503A60066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22" t="26550" r="37070" b="31333"/>
          <a:stretch>
            <a:fillRect/>
          </a:stretch>
        </p:blipFill>
        <p:spPr>
          <a:xfrm>
            <a:off x="4362510" y="1356967"/>
            <a:ext cx="7016690" cy="508222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E2B534A-EA0E-A07F-4D0D-C73AEDE828BC}"/>
              </a:ext>
            </a:extLst>
          </p:cNvPr>
          <p:cNvSpPr/>
          <p:nvPr/>
        </p:nvSpPr>
        <p:spPr>
          <a:xfrm>
            <a:off x="960000" y="5791200"/>
            <a:ext cx="7369268" cy="6479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1100" dirty="0"/>
              <a:t>PRISM= Prompt - Individualised - Safe – Management. ATLS: Advanced Trauma life support. CT: Computed tomography. ETC: Early total care. DCO: Damage control orthopaedics. EAC: Early appropriate care</a:t>
            </a:r>
          </a:p>
        </p:txBody>
      </p:sp>
    </p:spTree>
    <p:extLst>
      <p:ext uri="{BB962C8B-B14F-4D97-AF65-F5344CB8AC3E}">
        <p14:creationId xmlns:p14="http://schemas.microsoft.com/office/powerpoint/2010/main" val="1841617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55B00-7DE7-AB9F-A71F-0DF74042C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Safe Definitive Surgery (SDS): The 2024 Paradigm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E0205-4471-ED00-BC10-52E5BF28D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8767" y="1536632"/>
            <a:ext cx="5504300" cy="336556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ID" sz="2400" dirty="0"/>
              <a:t>Newest evolution: </a:t>
            </a:r>
            <a:r>
              <a:rPr lang="en-ID" sz="2400" b="1" dirty="0"/>
              <a:t>"Safe Definitive Surgery" (</a:t>
            </a:r>
            <a:r>
              <a:rPr lang="en-ID" sz="2400" b="1" dirty="0" err="1"/>
              <a:t>Kalbas</a:t>
            </a:r>
            <a:r>
              <a:rPr lang="en-ID" sz="2400" b="1" dirty="0"/>
              <a:t>, Pape et al., 2024)</a:t>
            </a:r>
            <a:endParaRPr lang="en-ID" sz="2400" dirty="0"/>
          </a:p>
          <a:p>
            <a:pPr algn="l"/>
            <a:r>
              <a:rPr lang="en-ID" sz="2400" dirty="0"/>
              <a:t>Moves away from </a:t>
            </a:r>
            <a:r>
              <a:rPr lang="en-ID" sz="2400" b="1" dirty="0"/>
              <a:t>fixed 24-hour rule</a:t>
            </a:r>
            <a:endParaRPr lang="en-ID" sz="2400" dirty="0"/>
          </a:p>
          <a:p>
            <a:pPr algn="l"/>
            <a:r>
              <a:rPr lang="en-ID" sz="2400" dirty="0"/>
              <a:t>Uses </a:t>
            </a:r>
            <a:r>
              <a:rPr lang="en-ID" sz="2400" b="1" dirty="0"/>
              <a:t>serial, multi-parameter reassessment</a:t>
            </a:r>
            <a:r>
              <a:rPr lang="en-ID" sz="2400" dirty="0"/>
              <a:t>: </a:t>
            </a:r>
            <a:r>
              <a:rPr lang="en-ID" sz="2400" dirty="0" err="1"/>
              <a:t>hemorrhage</a:t>
            </a:r>
            <a:r>
              <a:rPr lang="en-ID" sz="2400" dirty="0"/>
              <a:t> markers, coagulation, hypothermia, tissue injury severity</a:t>
            </a:r>
          </a:p>
          <a:p>
            <a:pPr algn="l"/>
            <a:r>
              <a:rPr lang="en-ID" sz="2400" dirty="0"/>
              <a:t>Definitive fixation typically achievable </a:t>
            </a:r>
            <a:r>
              <a:rPr lang="en-ID" sz="2400" b="1" dirty="0"/>
              <a:t>within 24h</a:t>
            </a:r>
            <a:r>
              <a:rPr lang="en-ID" sz="2400" dirty="0"/>
              <a:t> if </a:t>
            </a:r>
            <a:r>
              <a:rPr lang="en-ID" sz="2400" b="1" dirty="0"/>
              <a:t>no ongoing shock</a:t>
            </a:r>
            <a:endParaRPr lang="en-ID" sz="2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DF2835-DDF4-044B-E06E-FDA7852539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127443"/>
              </p:ext>
            </p:extLst>
          </p:nvPr>
        </p:nvGraphicFramePr>
        <p:xfrm>
          <a:off x="6493933" y="1278467"/>
          <a:ext cx="5334000" cy="5497206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466919874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187989039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59164067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907633704"/>
                    </a:ext>
                  </a:extLst>
                </a:gridCol>
              </a:tblGrid>
              <a:tr h="40120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1" dirty="0">
                          <a:solidFill>
                            <a:srgbClr val="FFFFFF"/>
                          </a:solidFill>
                          <a:effectLst/>
                        </a:rPr>
                        <a:t>Category</a:t>
                      </a:r>
                      <a:endParaRPr lang="en-ID" sz="1200" b="0" i="0" dirty="0">
                        <a:solidFill>
                          <a:srgbClr val="FFFFFF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1">
                          <a:solidFill>
                            <a:srgbClr val="FFFFFF"/>
                          </a:solidFill>
                          <a:effectLst/>
                        </a:rPr>
                        <a:t>Parameter</a:t>
                      </a:r>
                      <a:endParaRPr lang="en-ID" sz="1200" b="0" i="0">
                        <a:solidFill>
                          <a:srgbClr val="FFFFFF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1" dirty="0">
                          <a:solidFill>
                            <a:srgbClr val="FFFFFF"/>
                          </a:solidFill>
                          <a:effectLst/>
                        </a:rPr>
                        <a:t>Borderline</a:t>
                      </a:r>
                      <a:endParaRPr lang="en-ID" sz="1200" b="0" i="0" dirty="0">
                        <a:solidFill>
                          <a:srgbClr val="FFFFFF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1" dirty="0">
                          <a:solidFill>
                            <a:srgbClr val="FFFFFF"/>
                          </a:solidFill>
                          <a:effectLst/>
                        </a:rPr>
                        <a:t>Unstable</a:t>
                      </a:r>
                      <a:endParaRPr lang="en-ID" sz="1200" b="0" i="0" dirty="0">
                        <a:solidFill>
                          <a:srgbClr val="FFFFFF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1976608020"/>
                  </a:ext>
                </a:extLst>
              </a:tr>
              <a:tr h="230999">
                <a:tc rowSpan="4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 err="1">
                          <a:solidFill>
                            <a:srgbClr val="1B1B1B"/>
                          </a:solidFill>
                          <a:effectLst/>
                        </a:rPr>
                        <a:t>Hemorrhage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SBP (mmHg)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100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90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2752098216"/>
                  </a:ext>
                </a:extLst>
              </a:tr>
              <a:tr h="230999">
                <a:tc v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ID" sz="9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Lactate (mmol/L)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&gt;2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&gt;4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1456631298"/>
                  </a:ext>
                </a:extLst>
              </a:tr>
              <a:tr h="401202">
                <a:tc v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ID" sz="9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Hemoglobin (g/dl)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9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7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1500563916"/>
                  </a:ext>
                </a:extLst>
              </a:tr>
              <a:tr h="401202">
                <a:tc v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ID" sz="9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PBRC (on first day)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&gt;2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&gt;8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1226841667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Hypothermia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Body temperature (°C)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35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33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3964120994"/>
                  </a:ext>
                </a:extLst>
              </a:tr>
              <a:tr h="23099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Coagulopathy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INR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&gt;1.2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&gt;1.5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3937474477"/>
                  </a:ext>
                </a:extLst>
              </a:tr>
              <a:tr h="230999">
                <a:tc rowSpan="3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ROTEM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 err="1">
                          <a:solidFill>
                            <a:srgbClr val="1B1B1B"/>
                          </a:solidFill>
                          <a:effectLst/>
                        </a:rPr>
                        <a:t>Extem</a:t>
                      </a: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 CT (s)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&gt;60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&gt;80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2291694148"/>
                  </a:ext>
                </a:extLst>
              </a:tr>
              <a:tr h="230999">
                <a:tc v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ID" sz="9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 err="1">
                          <a:solidFill>
                            <a:srgbClr val="1B1B1B"/>
                          </a:solidFill>
                          <a:effectLst/>
                        </a:rPr>
                        <a:t>Extem</a:t>
                      </a: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 MCF (mm)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&lt; 60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45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933150565"/>
                  </a:ext>
                </a:extLst>
              </a:tr>
              <a:tr h="230999">
                <a:tc v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ID" sz="9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 err="1">
                          <a:solidFill>
                            <a:srgbClr val="1B1B1B"/>
                          </a:solidFill>
                          <a:effectLst/>
                        </a:rPr>
                        <a:t>Fibtem</a:t>
                      </a: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 MCF (mm)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12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5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804769778"/>
                  </a:ext>
                </a:extLst>
              </a:tr>
              <a:tr h="230999">
                <a:tc rowSpan="3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TEG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ACT (s)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&gt;110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&gt;128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1591322520"/>
                  </a:ext>
                </a:extLst>
              </a:tr>
              <a:tr h="230999">
                <a:tc v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ID" sz="9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MA (mm)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60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55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3028255923"/>
                  </a:ext>
                </a:extLst>
              </a:tr>
              <a:tr h="230999">
                <a:tc v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ID" sz="9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LY30 (%)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&gt;3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&gt;5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1344734838"/>
                  </a:ext>
                </a:extLst>
              </a:tr>
              <a:tr h="230999">
                <a:tc gridSpan="4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1" dirty="0">
                          <a:solidFill>
                            <a:srgbClr val="1B1B1B"/>
                          </a:solidFill>
                          <a:effectLst/>
                        </a:rPr>
                        <a:t>Tissue injury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441518"/>
                  </a:ext>
                </a:extLst>
              </a:tr>
              <a:tr h="230999">
                <a:tc rowSpan="3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Brain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ICP (mmHg)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&gt;15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&gt;20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2226473911"/>
                  </a:ext>
                </a:extLst>
              </a:tr>
              <a:tr h="230999">
                <a:tc v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ID" sz="9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CPP (mmHg)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70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&lt; 60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2906246942"/>
                  </a:ext>
                </a:extLst>
              </a:tr>
              <a:tr h="401202">
                <a:tc v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ID" sz="9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Midline shift (mm)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&gt;5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≥5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2482893447"/>
                  </a:ext>
                </a:extLst>
              </a:tr>
              <a:tr h="23099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Chest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TTSS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&gt;6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&gt;7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1801849445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>
                          <a:solidFill>
                            <a:srgbClr val="1B1B1B"/>
                          </a:solidFill>
                          <a:effectLst/>
                        </a:rPr>
                        <a:t>Abdomen</a:t>
                      </a:r>
                      <a:endParaRPr lang="en-ID" sz="1200" b="0" i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Moore classification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&gt;2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ID" sz="1200" b="0" dirty="0">
                          <a:solidFill>
                            <a:srgbClr val="1B1B1B"/>
                          </a:solidFill>
                          <a:effectLst/>
                        </a:rPr>
                        <a:t>&gt;3</a:t>
                      </a:r>
                      <a:endParaRPr lang="en-ID" sz="1200" b="0" i="0" dirty="0">
                        <a:solidFill>
                          <a:srgbClr val="1B1B1B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5590" marR="25590" marT="25590" marB="25590" anchor="ctr"/>
                </a:tc>
                <a:extLst>
                  <a:ext uri="{0D108BD9-81ED-4DB2-BD59-A6C34878D82A}">
                    <a16:rowId xmlns:a16="http://schemas.microsoft.com/office/drawing/2014/main" val="1098645963"/>
                  </a:ext>
                </a:extLst>
              </a:tr>
            </a:tbl>
          </a:graphicData>
        </a:graphic>
      </p:graphicFrame>
      <p:sp>
        <p:nvSpPr>
          <p:cNvPr id="6" name="Subtitle 2">
            <a:extLst>
              <a:ext uri="{FF2B5EF4-FFF2-40B4-BE49-F238E27FC236}">
                <a16:creationId xmlns:a16="http://schemas.microsoft.com/office/drawing/2014/main" id="{B56B8449-2A79-C349-7812-1728D6CBFFFB}"/>
              </a:ext>
            </a:extLst>
          </p:cNvPr>
          <p:cNvSpPr txBox="1">
            <a:spLocks/>
          </p:cNvSpPr>
          <p:nvPr/>
        </p:nvSpPr>
        <p:spPr>
          <a:xfrm>
            <a:off x="531766" y="6158773"/>
            <a:ext cx="11128468" cy="796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buNone/>
            </a:pPr>
            <a:r>
              <a:rPr lang="en-ID" sz="1400" dirty="0" err="1"/>
              <a:t>Kalbas</a:t>
            </a:r>
            <a:r>
              <a:rPr lang="en-ID" sz="1400" dirty="0"/>
              <a:t> Y, Heining SM, Kaiser A, et al. Front Med. 2024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97708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A9890-8D93-4496-27FE-E5F13917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Epidemiology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51BF44-FED9-7C0D-F9B1-78C327785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700"/>
          </a:xfrm>
        </p:spPr>
        <p:txBody>
          <a:bodyPr/>
          <a:lstStyle/>
          <a:p>
            <a:pPr algn="l"/>
            <a:r>
              <a:rPr lang="en-ID" sz="2800" b="1" dirty="0"/>
              <a:t>Leading causes:</a:t>
            </a:r>
            <a:r>
              <a:rPr lang="en-ID" sz="2800" dirty="0"/>
              <a:t> road traffic accidents and falls from height</a:t>
            </a:r>
          </a:p>
          <a:p>
            <a:pPr algn="l"/>
            <a:r>
              <a:rPr lang="en-ID" sz="2800" dirty="0"/>
              <a:t>Upper-extremity injuries: </a:t>
            </a:r>
            <a:r>
              <a:rPr lang="en-ID" sz="2800" b="1" dirty="0"/>
              <a:t>~21.8%</a:t>
            </a:r>
            <a:r>
              <a:rPr lang="en-ID" sz="2800" dirty="0"/>
              <a:t> of patients</a:t>
            </a:r>
          </a:p>
          <a:p>
            <a:pPr algn="l"/>
            <a:r>
              <a:rPr lang="en-ID" sz="2800" dirty="0"/>
              <a:t>Lower-extremity injuries: </a:t>
            </a:r>
            <a:r>
              <a:rPr lang="en-ID" sz="2800" b="1" dirty="0"/>
              <a:t>~19%</a:t>
            </a:r>
            <a:endParaRPr lang="en-ID" sz="2800" dirty="0"/>
          </a:p>
          <a:p>
            <a:pPr algn="l"/>
            <a:r>
              <a:rPr lang="en-ID" sz="2800" dirty="0"/>
              <a:t>Both upper and lower extremity involved: </a:t>
            </a:r>
            <a:r>
              <a:rPr lang="en-ID" sz="2800" b="1" dirty="0"/>
              <a:t>~17.7%</a:t>
            </a:r>
            <a:endParaRPr lang="en-ID" sz="2800" dirty="0"/>
          </a:p>
          <a:p>
            <a:pPr algn="l"/>
            <a:r>
              <a:rPr lang="en-ID" sz="2800" dirty="0"/>
              <a:t>Most common upper-limb fracture: </a:t>
            </a:r>
            <a:r>
              <a:rPr lang="en-ID" sz="2800" b="1" dirty="0"/>
              <a:t>clavicle (10.4%)</a:t>
            </a:r>
            <a:r>
              <a:rPr lang="en-ID" sz="2800" dirty="0"/>
              <a:t> &gt; radius (9.9%) &gt; humerus (7.4%)</a:t>
            </a:r>
          </a:p>
          <a:p>
            <a:pPr algn="l"/>
            <a:r>
              <a:rPr lang="en-ID" sz="2800" dirty="0"/>
              <a:t>Most common lower-limb fracture: </a:t>
            </a:r>
            <a:r>
              <a:rPr lang="en-ID" sz="2800" b="1" dirty="0"/>
              <a:t>femur (16.5%)</a:t>
            </a:r>
            <a:r>
              <a:rPr lang="en-ID" sz="2800" dirty="0"/>
              <a:t> &gt; tibia (12.6%) &gt; foot/ankle (5.8%)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907DA20-9491-24E3-06EA-19EC32B14869}"/>
              </a:ext>
            </a:extLst>
          </p:cNvPr>
          <p:cNvSpPr txBox="1">
            <a:spLocks/>
          </p:cNvSpPr>
          <p:nvPr/>
        </p:nvSpPr>
        <p:spPr>
          <a:xfrm>
            <a:off x="477401" y="6264633"/>
            <a:ext cx="3671266" cy="37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/>
              <a:t>Banerjee et al.</a:t>
            </a:r>
          </a:p>
        </p:txBody>
      </p:sp>
    </p:spTree>
    <p:extLst>
      <p:ext uri="{BB962C8B-B14F-4D97-AF65-F5344CB8AC3E}">
        <p14:creationId xmlns:p14="http://schemas.microsoft.com/office/powerpoint/2010/main" val="2138132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580CE-6BCE-6BB3-B448-460F7BC1F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3200" b="1" dirty="0"/>
              <a:t>2023–2024 International Consensus on Fracture Timing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42834-9FC8-B95F-D5B8-A792BFE42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1536633"/>
            <a:ext cx="10272000" cy="3856634"/>
          </a:xfrm>
        </p:spPr>
        <p:txBody>
          <a:bodyPr/>
          <a:lstStyle/>
          <a:p>
            <a:pPr algn="l"/>
            <a:r>
              <a:rPr lang="en-ID" sz="2000" b="1" dirty="0"/>
              <a:t>2023 Delphi panel</a:t>
            </a:r>
            <a:r>
              <a:rPr lang="en-ID" sz="2000" dirty="0"/>
              <a:t> (Univ. Hospital Zurich) — general surgery, trauma, ortho, neurosurgery</a:t>
            </a:r>
          </a:p>
          <a:p>
            <a:pPr algn="l"/>
            <a:r>
              <a:rPr lang="en-ID" sz="2000" dirty="0"/>
              <a:t>Reviewed </a:t>
            </a:r>
            <a:r>
              <a:rPr lang="en-ID" sz="2000" b="1" dirty="0"/>
              <a:t>74 publications</a:t>
            </a:r>
            <a:endParaRPr lang="en-ID" sz="2000" dirty="0"/>
          </a:p>
          <a:p>
            <a:pPr algn="l"/>
            <a:r>
              <a:rPr lang="en-ID" sz="2000" dirty="0"/>
              <a:t>Reached </a:t>
            </a:r>
            <a:r>
              <a:rPr lang="en-ID" sz="2000" b="1" dirty="0"/>
              <a:t>≥75% agreement</a:t>
            </a:r>
            <a:r>
              <a:rPr lang="en-ID" sz="2000" dirty="0"/>
              <a:t> on </a:t>
            </a:r>
            <a:r>
              <a:rPr lang="en-ID" sz="2000" b="1" dirty="0"/>
              <a:t>20 consensus statements</a:t>
            </a:r>
            <a:endParaRPr lang="en-ID" sz="2000" dirty="0"/>
          </a:p>
          <a:p>
            <a:pPr algn="l"/>
            <a:r>
              <a:rPr lang="en-ID" sz="2000" dirty="0"/>
              <a:t>Published in </a:t>
            </a:r>
            <a:r>
              <a:rPr lang="en-ID" sz="2000" b="1" dirty="0"/>
              <a:t>J Trauma Acute Care </a:t>
            </a:r>
            <a:r>
              <a:rPr lang="en-ID" sz="2000" b="1" dirty="0" err="1"/>
              <a:t>Surg</a:t>
            </a:r>
            <a:r>
              <a:rPr lang="en-ID" sz="2000" b="1" dirty="0"/>
              <a:t> (2024)</a:t>
            </a:r>
            <a:endParaRPr lang="en-ID" sz="2000" dirty="0"/>
          </a:p>
          <a:p>
            <a:pPr algn="l"/>
            <a:r>
              <a:rPr lang="en-ID" sz="2000" b="1" dirty="0"/>
              <a:t>Current international benchmark</a:t>
            </a:r>
            <a:r>
              <a:rPr lang="en-ID" sz="2000" dirty="0"/>
              <a:t> for fracture-timing in complex polytrauma with concomitant injuries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DD11BDA-B9B8-3ED7-3CFB-FD4B35A731BE}"/>
              </a:ext>
            </a:extLst>
          </p:cNvPr>
          <p:cNvSpPr txBox="1">
            <a:spLocks/>
          </p:cNvSpPr>
          <p:nvPr/>
        </p:nvSpPr>
        <p:spPr>
          <a:xfrm>
            <a:off x="531766" y="6158773"/>
            <a:ext cx="11128468" cy="796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buNone/>
            </a:pPr>
            <a:r>
              <a:rPr lang="en-ID" sz="1400" dirty="0"/>
              <a:t>ESTES Consensus; J Trauma Acute Care Surg. 2024 Aug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570361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C0599-584B-10BA-376A-C8BEC8CD7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Surgical Priority Hierarchy (Updated Concept)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6E20BF8-E360-CC9D-5878-2B8CE6C6D0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6304457"/>
              </p:ext>
            </p:extLst>
          </p:nvPr>
        </p:nvGraphicFramePr>
        <p:xfrm>
          <a:off x="960000" y="1536632"/>
          <a:ext cx="5337478" cy="4220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5812B598-4D10-6994-7180-87F2E36722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8600" y="1213034"/>
            <a:ext cx="5337478" cy="339246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3DD0208-01C0-B8AE-E543-2D7338187FDA}"/>
              </a:ext>
            </a:extLst>
          </p:cNvPr>
          <p:cNvSpPr/>
          <p:nvPr/>
        </p:nvSpPr>
        <p:spPr>
          <a:xfrm>
            <a:off x="689067" y="5875867"/>
            <a:ext cx="7369268" cy="6479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600" b="1" dirty="0"/>
              <a:t>Cumulative operative time capped ~6 hours</a:t>
            </a:r>
            <a:r>
              <a:rPr lang="en-ID" sz="1600" dirty="0"/>
              <a:t> to limit additional "surgical load"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9F29F39-B497-6659-A8D9-787F6F0BAE86}"/>
              </a:ext>
            </a:extLst>
          </p:cNvPr>
          <p:cNvSpPr/>
          <p:nvPr/>
        </p:nvSpPr>
        <p:spPr>
          <a:xfrm>
            <a:off x="6477000" y="4605499"/>
            <a:ext cx="5439077" cy="10332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>
                <a:solidFill>
                  <a:schemeClr val="accent2"/>
                </a:solidFill>
              </a:rPr>
              <a:t>Decision-making in Polytrauma patients should be based on the initial assessment of the patient physiology and on the response to resuscitative measures. DCS, damage control surgery; ICU, intensive care unit [modified from Pape et al.].</a:t>
            </a:r>
            <a:endParaRPr lang="en-ID" sz="1600" dirty="0">
              <a:solidFill>
                <a:schemeClr val="accent2"/>
              </a:solidFill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CA7F418-76A4-7B4A-6089-FFCEC15DDBEC}"/>
              </a:ext>
            </a:extLst>
          </p:cNvPr>
          <p:cNvSpPr txBox="1">
            <a:spLocks/>
          </p:cNvSpPr>
          <p:nvPr/>
        </p:nvSpPr>
        <p:spPr>
          <a:xfrm>
            <a:off x="8788400" y="6146799"/>
            <a:ext cx="3615267" cy="808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buNone/>
            </a:pPr>
            <a:r>
              <a:rPr lang="en-ID" sz="1400" dirty="0" err="1"/>
              <a:t>Kalbas</a:t>
            </a:r>
            <a:r>
              <a:rPr lang="en-ID" sz="1400" dirty="0"/>
              <a:t> Y, et al. Front Med. 2024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71605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B75D1-5F39-03C1-6F97-18E61D0DA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B9332-A41F-2737-FF4B-02DA46D7D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1356966"/>
            <a:ext cx="10272000" cy="519623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ID" sz="1800" b="1" dirty="0"/>
              <a:t>Polytrauma is a dynamic systemic condition</a:t>
            </a:r>
            <a:r>
              <a:rPr lang="en-ID" sz="1800" dirty="0"/>
              <a:t>, not merely the presence of multiple fractures, because injury severity, physiological derangement, inflammatory response, and timing of intervention all determine patient outcome.</a:t>
            </a:r>
          </a:p>
          <a:p>
            <a:pPr algn="l"/>
            <a:r>
              <a:rPr lang="en-ID" sz="1800" b="1" dirty="0"/>
              <a:t>Early management must prioritize survival</a:t>
            </a:r>
            <a:r>
              <a:rPr lang="en-ID" sz="1800" dirty="0"/>
              <a:t>, with strict adherence to </a:t>
            </a:r>
            <a:r>
              <a:rPr lang="en-ID" sz="1800" b="1" dirty="0"/>
              <a:t>ATLS principles</a:t>
            </a:r>
            <a:r>
              <a:rPr lang="en-ID" sz="1800" dirty="0"/>
              <a:t>, prompt resuscitation, </a:t>
            </a:r>
            <a:r>
              <a:rPr lang="en-ID" sz="1800" dirty="0" err="1"/>
              <a:t>hemorrhage</a:t>
            </a:r>
            <a:r>
              <a:rPr lang="en-ID" sz="1800" dirty="0"/>
              <a:t> control, and recognition of life-threatening complications such as </a:t>
            </a:r>
            <a:r>
              <a:rPr lang="en-ID" sz="1800" b="1" dirty="0"/>
              <a:t>coagulopathy, hypothermia, acidosis, SIRS, and MODS</a:t>
            </a:r>
            <a:r>
              <a:rPr lang="en-ID" sz="1800" dirty="0"/>
              <a:t>.</a:t>
            </a:r>
          </a:p>
          <a:p>
            <a:pPr algn="l"/>
            <a:r>
              <a:rPr lang="en-ID" sz="1800" b="1" dirty="0"/>
              <a:t>Definitive fracture fixation should be physiology-driven</a:t>
            </a:r>
            <a:r>
              <a:rPr lang="en-ID" sz="1800" dirty="0"/>
              <a:t>, not based on a rigid time rule alone; in stable patients, fractures should be stabilized </a:t>
            </a:r>
            <a:r>
              <a:rPr lang="en-ID" sz="1800" b="1" dirty="0"/>
              <a:t>as early as safely possible</a:t>
            </a:r>
            <a:r>
              <a:rPr lang="en-ID" sz="1800" dirty="0"/>
              <a:t> according to the patient’s overall physiological status.</a:t>
            </a:r>
          </a:p>
          <a:p>
            <a:pPr algn="l"/>
            <a:r>
              <a:rPr lang="en-ID" sz="1800" dirty="0"/>
              <a:t>The modern management strategy has shifted from universal </a:t>
            </a:r>
            <a:r>
              <a:rPr lang="en-ID" sz="1800" b="1" dirty="0"/>
              <a:t>Early Total Care (ETC)</a:t>
            </a:r>
            <a:r>
              <a:rPr lang="en-ID" sz="1800" dirty="0"/>
              <a:t> toward a more </a:t>
            </a:r>
            <a:r>
              <a:rPr lang="en-ID" sz="1800" b="1" dirty="0"/>
              <a:t>individualized staged approach</a:t>
            </a:r>
            <a:r>
              <a:rPr lang="en-ID" sz="1800" dirty="0"/>
              <a:t>, integrating </a:t>
            </a:r>
            <a:r>
              <a:rPr lang="en-ID" sz="1800" b="1" dirty="0"/>
              <a:t>ETC, Damage Control Orthopaedics (DCO), Early Appropriate Care (EAC), PRISM,</a:t>
            </a:r>
            <a:r>
              <a:rPr lang="en-ID" sz="1800" dirty="0"/>
              <a:t> and most recently </a:t>
            </a:r>
            <a:r>
              <a:rPr lang="en-ID" sz="1800" b="1" dirty="0"/>
              <a:t>Safe Definitive Surgery (SDS)</a:t>
            </a:r>
            <a:r>
              <a:rPr lang="en-ID" sz="1800" dirty="0"/>
              <a:t>.</a:t>
            </a:r>
          </a:p>
          <a:p>
            <a:pPr algn="l"/>
            <a:r>
              <a:rPr lang="en-ID" sz="1800" b="1" dirty="0"/>
              <a:t>Damage Control Orthopaedics should be reserved for patients at risk</a:t>
            </a:r>
            <a:r>
              <a:rPr lang="en-ID" sz="1800" dirty="0"/>
              <a:t>, particularly those who are borderline, unstable, or in extremis, in order to minimize the harmful </a:t>
            </a:r>
            <a:r>
              <a:rPr lang="en-ID" sz="1800" b="1" dirty="0"/>
              <a:t>“second hit”</a:t>
            </a:r>
            <a:r>
              <a:rPr lang="en-ID" sz="1800" dirty="0"/>
              <a:t> and prevent further physiological deterioration.</a:t>
            </a:r>
          </a:p>
          <a:p>
            <a:pPr algn="l"/>
            <a:r>
              <a:rPr lang="en-ID" sz="1800" dirty="0"/>
              <a:t>Overall, the current goal in polytrauma care is to deliver </a:t>
            </a:r>
            <a:r>
              <a:rPr lang="en-ID" sz="1800" b="1" dirty="0"/>
              <a:t>timely, individualized, and safe fracture management</a:t>
            </a:r>
            <a:r>
              <a:rPr lang="en-ID" sz="1800" dirty="0"/>
              <a:t>, balancing the benefits of early fixation with the need to protect patients from avoidable systemic complications.</a:t>
            </a:r>
          </a:p>
        </p:txBody>
      </p:sp>
    </p:spTree>
    <p:extLst>
      <p:ext uri="{BB962C8B-B14F-4D97-AF65-F5344CB8AC3E}">
        <p14:creationId xmlns:p14="http://schemas.microsoft.com/office/powerpoint/2010/main" val="24403735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AF9EC-A202-A5E4-943F-B9824BED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</a:t>
            </a:r>
            <a:endParaRPr lang="en-ID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FDAAFE-80B2-B649-0B61-AB4667723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1356967"/>
            <a:ext cx="10272000" cy="5204700"/>
          </a:xfrm>
        </p:spPr>
        <p:txBody>
          <a:bodyPr numCol="2">
            <a:normAutofit lnSpcReduction="10000"/>
          </a:bodyPr>
          <a:lstStyle/>
          <a:p>
            <a:pPr algn="l">
              <a:buFont typeface="+mj-lt"/>
              <a:buAutoNum type="arabicPeriod"/>
            </a:pPr>
            <a:r>
              <a:rPr lang="en-ID" sz="1600" dirty="0"/>
              <a:t>Moore TA, </a:t>
            </a:r>
            <a:r>
              <a:rPr lang="en-ID" sz="1600" dirty="0" err="1"/>
              <a:t>Simske</a:t>
            </a:r>
            <a:r>
              <a:rPr lang="en-ID" sz="1600" dirty="0"/>
              <a:t> NM, Vallier HA. Fracture fixation in the polytrauma patient: Markers that matter. Injury [Internet]. 2020;51:S10–4. Available from: https://doi.org/10.1016/j.injury.2019.12.024</a:t>
            </a:r>
          </a:p>
          <a:p>
            <a:pPr algn="l">
              <a:buFont typeface="+mj-lt"/>
              <a:buAutoNum type="arabicPeriod"/>
            </a:pPr>
            <a:r>
              <a:rPr lang="en-ID" sz="1600" dirty="0"/>
              <a:t>Berwin JT, Pearce O, Harries L, Kelly M. Managing polytrauma patients. Injury. 2020;51(10):2091–6.</a:t>
            </a:r>
          </a:p>
          <a:p>
            <a:pPr algn="l">
              <a:buFont typeface="+mj-lt"/>
              <a:buAutoNum type="arabicPeriod"/>
            </a:pPr>
            <a:r>
              <a:rPr lang="en-ID" sz="1600" dirty="0"/>
              <a:t>Devendra A, Nishith PG, Dilip Chand Raja S, Dheenadhayalan J, Rajasekaran S. Current updates in management of extremity injuries in polytrauma. J Clin </a:t>
            </a:r>
            <a:r>
              <a:rPr lang="en-ID" sz="1600" dirty="0" err="1"/>
              <a:t>Orthop</a:t>
            </a:r>
            <a:r>
              <a:rPr lang="en-ID" sz="1600" dirty="0"/>
              <a:t> Trauma [Internet]. 2020. Available from: https://doi.org/10.1016/j.jcot.2020.09.031</a:t>
            </a:r>
          </a:p>
          <a:p>
            <a:pPr algn="l">
              <a:buFont typeface="+mj-lt"/>
              <a:buAutoNum type="arabicPeriod"/>
            </a:pPr>
            <a:r>
              <a:rPr lang="en-ID" sz="1600" dirty="0"/>
              <a:t>Pape HC, </a:t>
            </a:r>
            <a:r>
              <a:rPr lang="en-ID" sz="1600" dirty="0" err="1"/>
              <a:t>Lefering</a:t>
            </a:r>
            <a:r>
              <a:rPr lang="en-ID" sz="1600" dirty="0"/>
              <a:t> R, Butcher N, Peitzman A, </a:t>
            </a:r>
            <a:r>
              <a:rPr lang="en-ID" sz="1600" dirty="0" err="1"/>
              <a:t>Leenen</a:t>
            </a:r>
            <a:r>
              <a:rPr lang="en-ID" sz="1600" dirty="0"/>
              <a:t> L, Marzi I, et al. The definition of polytrauma revisited: An international consensus process and proposal of the new “Berlin definition.” J Trauma Acute Care Surg. 2014;77(5):780–6.</a:t>
            </a:r>
          </a:p>
          <a:p>
            <a:pPr algn="l">
              <a:buFont typeface="+mj-lt"/>
              <a:buAutoNum type="arabicPeriod"/>
            </a:pPr>
            <a:r>
              <a:rPr lang="en-ID" sz="1600" dirty="0" err="1"/>
              <a:t>Tosounidis</a:t>
            </a:r>
            <a:r>
              <a:rPr lang="en-ID" sz="1600" dirty="0"/>
              <a:t> T, </a:t>
            </a:r>
            <a:r>
              <a:rPr lang="en-ID" sz="1600" dirty="0" err="1"/>
              <a:t>Giannoudis</a:t>
            </a:r>
            <a:r>
              <a:rPr lang="en-ID" sz="1600" dirty="0"/>
              <a:t> PV. Pathophysiology of Polytrauma. In: Pape HC, Sanders R, Borrelli J Jr, editors. The Poly-Traumatized Patient with Fractures. Berlin, Heidelberg: Springer; 2016. Available from: https://doi.org/10.1007/978-3-662-47212-5_5</a:t>
            </a:r>
          </a:p>
          <a:p>
            <a:pPr algn="l">
              <a:buFont typeface="+mj-lt"/>
              <a:buAutoNum type="arabicPeriod"/>
            </a:pPr>
            <a:r>
              <a:rPr lang="en-ID" sz="1600" dirty="0"/>
              <a:t>Upadhyaya GK, Iyengar KP, Jain VK, Vaishya R. Evolving concepts and strategies in the management of polytrauma patients. J Clin </a:t>
            </a:r>
            <a:r>
              <a:rPr lang="en-ID" sz="1600" dirty="0" err="1"/>
              <a:t>Orthop</a:t>
            </a:r>
            <a:r>
              <a:rPr lang="en-ID" sz="1600" dirty="0"/>
              <a:t> Trauma. 2020;11(Suppl 1):S4–8. PMCID: PMC7920163. Available from: https://pmc.ncbi.nlm.nih.gov/articles/PMC7920163/</a:t>
            </a:r>
          </a:p>
          <a:p>
            <a:pPr algn="l">
              <a:buFont typeface="+mj-lt"/>
              <a:buAutoNum type="arabicPeriod"/>
            </a:pPr>
            <a:r>
              <a:rPr lang="en-ID" sz="1600" dirty="0" err="1"/>
              <a:t>Kalbas</a:t>
            </a:r>
            <a:r>
              <a:rPr lang="en-ID" sz="1600" dirty="0"/>
              <a:t> Y, Heining SM, Kaiser A, Klingebiel T, Pfeifer R, </a:t>
            </a:r>
            <a:r>
              <a:rPr lang="en-ID" sz="1600" dirty="0" err="1"/>
              <a:t>Wanner</a:t>
            </a:r>
            <a:r>
              <a:rPr lang="en-ID" sz="1600" dirty="0"/>
              <a:t> GA, Pape HC. Fracture fixation in polytraumatized patients—From an interdisciplinary early total/appropriate care to the safe definitive surgery concept. Front Med (Lausanne). 2024;11:1362986. PMCID: PMC11069308. Available from: https://pmc.ncbi.nlm.nih.gov/articles/PMC11069308/</a:t>
            </a:r>
          </a:p>
        </p:txBody>
      </p:sp>
    </p:spTree>
    <p:extLst>
      <p:ext uri="{BB962C8B-B14F-4D97-AF65-F5344CB8AC3E}">
        <p14:creationId xmlns:p14="http://schemas.microsoft.com/office/powerpoint/2010/main" val="1438384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8041A-5F81-761F-4FE0-705A0B1DA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Epidemiology: Missed Injuries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7E44B-644B-8990-8B18-F5340A279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1536632"/>
            <a:ext cx="10272000" cy="3898967"/>
          </a:xfrm>
        </p:spPr>
        <p:txBody>
          <a:bodyPr/>
          <a:lstStyle/>
          <a:p>
            <a:pPr algn="l"/>
            <a:r>
              <a:rPr lang="en-ID" sz="2800" dirty="0"/>
              <a:t>Missed-injury rate in critically injured patients: </a:t>
            </a:r>
            <a:r>
              <a:rPr lang="en-ID" sz="2800" b="1" dirty="0"/>
              <a:t>45–81%</a:t>
            </a:r>
            <a:endParaRPr lang="en-ID" sz="2800" dirty="0"/>
          </a:p>
          <a:p>
            <a:pPr algn="l"/>
            <a:r>
              <a:rPr lang="en-ID" sz="2800" dirty="0"/>
              <a:t>Most missed injuries are </a:t>
            </a:r>
            <a:r>
              <a:rPr lang="en-ID" sz="2800" b="1" dirty="0"/>
              <a:t>musculoskeletal</a:t>
            </a:r>
            <a:endParaRPr lang="en-ID" sz="2800" dirty="0"/>
          </a:p>
          <a:p>
            <a:pPr algn="l"/>
            <a:r>
              <a:rPr lang="en-ID" sz="2800" dirty="0"/>
              <a:t>Up to </a:t>
            </a:r>
            <a:r>
              <a:rPr lang="en-ID" sz="2800" b="1" dirty="0"/>
              <a:t>20%</a:t>
            </a:r>
            <a:r>
              <a:rPr lang="en-ID" sz="2800" dirty="0"/>
              <a:t> of missed </a:t>
            </a:r>
            <a:r>
              <a:rPr lang="en-ID" sz="2800" dirty="0" err="1"/>
              <a:t>orthopedic</a:t>
            </a:r>
            <a:r>
              <a:rPr lang="en-ID" sz="2800" dirty="0"/>
              <a:t> injuries require </a:t>
            </a:r>
            <a:r>
              <a:rPr lang="en-ID" sz="2800" b="1" dirty="0"/>
              <a:t>surgical fixation</a:t>
            </a:r>
            <a:endParaRPr lang="en-ID" sz="2800" dirty="0"/>
          </a:p>
          <a:p>
            <a:pPr algn="l"/>
            <a:r>
              <a:rPr lang="en-ID" sz="2800" b="1" dirty="0"/>
              <a:t>Key message:</a:t>
            </a:r>
            <a:r>
              <a:rPr lang="en-ID" sz="2800" dirty="0"/>
              <a:t> systematic secondary/tertiary survey is essential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F575CE9-5AF2-9145-044A-BAEA347E75CE}"/>
              </a:ext>
            </a:extLst>
          </p:cNvPr>
          <p:cNvSpPr txBox="1">
            <a:spLocks/>
          </p:cNvSpPr>
          <p:nvPr/>
        </p:nvSpPr>
        <p:spPr>
          <a:xfrm>
            <a:off x="477401" y="6264633"/>
            <a:ext cx="3671266" cy="37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/>
              <a:t>Banerjee et al.</a:t>
            </a:r>
          </a:p>
        </p:txBody>
      </p:sp>
    </p:spTree>
    <p:extLst>
      <p:ext uri="{BB962C8B-B14F-4D97-AF65-F5344CB8AC3E}">
        <p14:creationId xmlns:p14="http://schemas.microsoft.com/office/powerpoint/2010/main" val="3965063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9C85D-9EF8-E05D-6CFE-353AD7F5F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Definition of Polytrauma: Historical Perspective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0B99E43-5D2E-BBB2-86E3-4BF7DCAC1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432699"/>
              </p:ext>
            </p:extLst>
          </p:nvPr>
        </p:nvGraphicFramePr>
        <p:xfrm>
          <a:off x="900732" y="1447495"/>
          <a:ext cx="10199068" cy="1981505"/>
        </p:xfrm>
        <a:graphic>
          <a:graphicData uri="http://schemas.openxmlformats.org/drawingml/2006/table">
            <a:tbl>
              <a:tblPr firstRow="1">
                <a:tableStyleId>{72833802-FEF1-4C79-8D5D-14CF1EAF98D9}</a:tableStyleId>
              </a:tblPr>
              <a:tblGrid>
                <a:gridCol w="2958867">
                  <a:extLst>
                    <a:ext uri="{9D8B030D-6E8A-4147-A177-3AD203B41FA5}">
                      <a16:colId xmlns:a16="http://schemas.microsoft.com/office/drawing/2014/main" val="802376017"/>
                    </a:ext>
                  </a:extLst>
                </a:gridCol>
                <a:gridCol w="7240201">
                  <a:extLst>
                    <a:ext uri="{9D8B030D-6E8A-4147-A177-3AD203B41FA5}">
                      <a16:colId xmlns:a16="http://schemas.microsoft.com/office/drawing/2014/main" val="2662249618"/>
                    </a:ext>
                  </a:extLst>
                </a:gridCol>
              </a:tblGrid>
              <a:tr h="4165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Author (Year)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dirty="0"/>
                        <a:t>Definition Criteria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657487"/>
                  </a:ext>
                </a:extLst>
              </a:tr>
              <a:tr h="7318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dirty="0"/>
                        <a:t>Tscherne H, 1966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≥2 severe injuries in head, chest, or abdomen, with ≥1 extremity injury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087927"/>
                  </a:ext>
                </a:extLst>
              </a:tr>
              <a:tr h="4165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Border et al., 1975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Any patient with ≥2 significant injuries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2576643"/>
                  </a:ext>
                </a:extLst>
              </a:tr>
              <a:tr h="4165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Oestern et al., 1997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dirty="0"/>
                        <a:t>≥2 injuries, ≥1 potentially life-threatening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4980423"/>
                  </a:ext>
                </a:extLst>
              </a:tr>
            </a:tbl>
          </a:graphicData>
        </a:graphic>
      </p:graphicFrame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32A0040-7FDB-3A60-E176-080B4469313F}"/>
              </a:ext>
            </a:extLst>
          </p:cNvPr>
          <p:cNvSpPr txBox="1">
            <a:spLocks/>
          </p:cNvSpPr>
          <p:nvPr/>
        </p:nvSpPr>
        <p:spPr>
          <a:xfrm>
            <a:off x="477401" y="6264633"/>
            <a:ext cx="9699532" cy="37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/>
              <a:t>Tscherne 1966; Border 1975; </a:t>
            </a:r>
            <a:r>
              <a:rPr lang="en-ID" sz="1600" dirty="0" err="1"/>
              <a:t>Oestern</a:t>
            </a:r>
            <a:r>
              <a:rPr lang="en-ID" sz="1600" dirty="0"/>
              <a:t> 1997, Pape HC, et al. J Trauma Acute Care Surg. 2014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FC7BE49-D2B5-39CE-E2D0-D9E46C65451F}"/>
              </a:ext>
            </a:extLst>
          </p:cNvPr>
          <p:cNvSpPr/>
          <p:nvPr/>
        </p:nvSpPr>
        <p:spPr>
          <a:xfrm>
            <a:off x="4868333" y="4588934"/>
            <a:ext cx="6231467" cy="16624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1800" b="1" dirty="0"/>
              <a:t>Alternative definition:</a:t>
            </a:r>
            <a:r>
              <a:rPr lang="en-ID" sz="1800" dirty="0"/>
              <a:t> </a:t>
            </a:r>
          </a:p>
          <a:p>
            <a:r>
              <a:rPr lang="en-ID" sz="1800" dirty="0"/>
              <a:t>ISS </a:t>
            </a:r>
            <a:r>
              <a:rPr lang="en-ID" sz="1800" b="1" dirty="0"/>
              <a:t>≥16</a:t>
            </a:r>
            <a:r>
              <a:rPr lang="en-ID" sz="1800" dirty="0"/>
              <a:t> + systemic inflammatory sequelae → risk of remote organ dysfunction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EB0E16-FB9D-0BED-5B66-04AED2900CE9}"/>
              </a:ext>
            </a:extLst>
          </p:cNvPr>
          <p:cNvSpPr txBox="1"/>
          <p:nvPr/>
        </p:nvSpPr>
        <p:spPr>
          <a:xfrm>
            <a:off x="900732" y="3608857"/>
            <a:ext cx="4865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dk1"/>
                </a:solidFill>
                <a:latin typeface="Akatab"/>
                <a:sym typeface="Akatab"/>
              </a:rPr>
              <a:t>Berlin </a:t>
            </a:r>
            <a:r>
              <a:rPr lang="fr-FR" sz="2000" b="1" dirty="0" err="1">
                <a:solidFill>
                  <a:schemeClr val="dk1"/>
                </a:solidFill>
                <a:latin typeface="Akatab"/>
                <a:sym typeface="Akatab"/>
              </a:rPr>
              <a:t>Definition</a:t>
            </a:r>
            <a:r>
              <a:rPr lang="fr-FR" sz="2000" b="1" dirty="0">
                <a:solidFill>
                  <a:schemeClr val="dk1"/>
                </a:solidFill>
                <a:latin typeface="Akatab"/>
                <a:sym typeface="Akatab"/>
              </a:rPr>
              <a:t> (2014):</a:t>
            </a:r>
            <a:endParaRPr lang="en-ID" sz="2000" b="1" dirty="0">
              <a:solidFill>
                <a:schemeClr val="dk1"/>
              </a:solidFill>
              <a:latin typeface="Akatab"/>
              <a:sym typeface="Akatab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EFB0639-F7A7-5C54-9895-D87C05EF9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3946851"/>
            <a:ext cx="5296867" cy="2317782"/>
          </a:xfrm>
        </p:spPr>
        <p:txBody>
          <a:bodyPr/>
          <a:lstStyle/>
          <a:p>
            <a:pPr marL="186262" indent="0" algn="l">
              <a:buNone/>
            </a:pPr>
            <a:r>
              <a:rPr lang="en-ID" sz="2000" dirty="0"/>
              <a:t>AIS </a:t>
            </a:r>
            <a:r>
              <a:rPr lang="en-ID" sz="2000" b="1" dirty="0"/>
              <a:t>≥3</a:t>
            </a:r>
            <a:r>
              <a:rPr lang="en-ID" sz="2000" dirty="0"/>
              <a:t> in ≥2 different body regions, </a:t>
            </a:r>
            <a:r>
              <a:rPr lang="en-ID" sz="2000" b="1" dirty="0"/>
              <a:t>PLUS</a:t>
            </a:r>
            <a:r>
              <a:rPr lang="en-ID" sz="2000" dirty="0"/>
              <a:t> ≥1 of:</a:t>
            </a:r>
          </a:p>
          <a:p>
            <a:pPr algn="l"/>
            <a:r>
              <a:rPr lang="en-ID" sz="2000" dirty="0"/>
              <a:t>Systolic BP </a:t>
            </a:r>
            <a:r>
              <a:rPr lang="en-ID" sz="2000" b="1" dirty="0"/>
              <a:t>≤90 mmHg</a:t>
            </a:r>
            <a:endParaRPr lang="en-ID" sz="2000" dirty="0"/>
          </a:p>
          <a:p>
            <a:pPr algn="l"/>
            <a:r>
              <a:rPr lang="en-ID" sz="2000" dirty="0"/>
              <a:t>GCS </a:t>
            </a:r>
            <a:r>
              <a:rPr lang="en-ID" sz="2000" b="1" dirty="0"/>
              <a:t>≤8</a:t>
            </a:r>
            <a:endParaRPr lang="en-ID" sz="2000" dirty="0"/>
          </a:p>
          <a:p>
            <a:pPr algn="l"/>
            <a:r>
              <a:rPr lang="en-ID" sz="2000" dirty="0"/>
              <a:t>Base excess </a:t>
            </a:r>
            <a:r>
              <a:rPr lang="en-ID" sz="2000" b="1" dirty="0"/>
              <a:t>≤-6.0</a:t>
            </a:r>
            <a:endParaRPr lang="en-ID" sz="2000" dirty="0"/>
          </a:p>
          <a:p>
            <a:pPr algn="l"/>
            <a:r>
              <a:rPr lang="en-ID" sz="2000" dirty="0"/>
              <a:t>INR </a:t>
            </a:r>
            <a:r>
              <a:rPr lang="en-ID" sz="2000" b="1" dirty="0"/>
              <a:t>≥1.4</a:t>
            </a:r>
            <a:r>
              <a:rPr lang="en-ID" sz="2000" dirty="0"/>
              <a:t> (or PTT ≥40s)</a:t>
            </a:r>
          </a:p>
          <a:p>
            <a:pPr algn="l"/>
            <a:r>
              <a:rPr lang="en-ID" sz="2000" dirty="0"/>
              <a:t>Age </a:t>
            </a:r>
            <a:r>
              <a:rPr lang="en-ID" sz="2000" b="1" dirty="0"/>
              <a:t>≥70 years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4486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31556-158C-1E39-08B4-323EBAD41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Abbreviated Injury Scale (AIS)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EEB4FD-824C-0E51-9D42-2528A6EA5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1285576"/>
            <a:ext cx="10272000" cy="1612967"/>
          </a:xfrm>
        </p:spPr>
        <p:txBody>
          <a:bodyPr/>
          <a:lstStyle/>
          <a:p>
            <a:pPr algn="l"/>
            <a:r>
              <a:rPr lang="en-ID" sz="1800" b="1" dirty="0"/>
              <a:t>Anatomically-based</a:t>
            </a:r>
            <a:r>
              <a:rPr lang="en-ID" sz="1800" dirty="0"/>
              <a:t>, consensus-derived severity scale</a:t>
            </a:r>
          </a:p>
          <a:p>
            <a:pPr algn="l"/>
            <a:r>
              <a:rPr lang="en-ID" sz="1800" dirty="0"/>
              <a:t>Grades each injury per body region on a </a:t>
            </a:r>
            <a:r>
              <a:rPr lang="en-ID" sz="1800" b="1" dirty="0"/>
              <a:t>six-point scale</a:t>
            </a:r>
            <a:endParaRPr lang="en-ID" sz="1800" dirty="0"/>
          </a:p>
          <a:p>
            <a:pPr algn="l"/>
            <a:r>
              <a:rPr lang="en-ID" sz="1800" b="1" dirty="0"/>
              <a:t>1 = Minor → 6 = Unsurvivable</a:t>
            </a:r>
            <a:endParaRPr lang="en-ID" sz="1800" dirty="0"/>
          </a:p>
          <a:p>
            <a:pPr algn="l"/>
            <a:r>
              <a:rPr lang="en-ID" sz="1800" dirty="0"/>
              <a:t>Forms the </a:t>
            </a:r>
            <a:r>
              <a:rPr lang="en-ID" sz="1800" b="1" dirty="0"/>
              <a:t>foundation</a:t>
            </a:r>
            <a:r>
              <a:rPr lang="en-ID" sz="1800" dirty="0"/>
              <a:t> of ISS/NISS calculation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EADAA22-EC83-9082-1027-F7786648658F}"/>
              </a:ext>
            </a:extLst>
          </p:cNvPr>
          <p:cNvSpPr txBox="1">
            <a:spLocks/>
          </p:cNvSpPr>
          <p:nvPr/>
        </p:nvSpPr>
        <p:spPr>
          <a:xfrm>
            <a:off x="1325557" y="2631843"/>
            <a:ext cx="3224746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>
              <a:buNone/>
            </a:pPr>
            <a:r>
              <a:rPr lang="en-ID" sz="1800" b="1" u="sng" dirty="0"/>
              <a:t>AIS Code by Body Region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4CE3120-1B32-622E-BB66-FB3A6A318E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905941"/>
              </p:ext>
            </p:extLst>
          </p:nvPr>
        </p:nvGraphicFramePr>
        <p:xfrm>
          <a:off x="1219197" y="3114964"/>
          <a:ext cx="3437467" cy="344124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53373">
                  <a:extLst>
                    <a:ext uri="{9D8B030D-6E8A-4147-A177-3AD203B41FA5}">
                      <a16:colId xmlns:a16="http://schemas.microsoft.com/office/drawing/2014/main" val="1561874745"/>
                    </a:ext>
                  </a:extLst>
                </a:gridCol>
                <a:gridCol w="2184094">
                  <a:extLst>
                    <a:ext uri="{9D8B030D-6E8A-4147-A177-3AD203B41FA5}">
                      <a16:colId xmlns:a16="http://schemas.microsoft.com/office/drawing/2014/main" val="2324888706"/>
                    </a:ext>
                  </a:extLst>
                </a:gridCol>
              </a:tblGrid>
              <a:tr h="4237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AIS Code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 dirty="0"/>
                        <a:t>Region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6850731"/>
                  </a:ext>
                </a:extLst>
              </a:tr>
              <a:tr h="2997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Head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0432498"/>
                  </a:ext>
                </a:extLst>
              </a:tr>
              <a:tr h="2997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 dirty="0"/>
                        <a:t>Face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5664044"/>
                  </a:ext>
                </a:extLst>
              </a:tr>
              <a:tr h="2997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Neck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6688478"/>
                  </a:ext>
                </a:extLst>
              </a:tr>
              <a:tr h="2997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Thorax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7675374"/>
                  </a:ext>
                </a:extLst>
              </a:tr>
              <a:tr h="2997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 dirty="0"/>
                        <a:t>Abdomen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5497821"/>
                  </a:ext>
                </a:extLst>
              </a:tr>
              <a:tr h="2997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Spine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4898865"/>
                  </a:ext>
                </a:extLst>
              </a:tr>
              <a:tr h="2997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Upper extremity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9302046"/>
                  </a:ext>
                </a:extLst>
              </a:tr>
              <a:tr h="2997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Lower extremity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7963720"/>
                  </a:ext>
                </a:extLst>
              </a:tr>
              <a:tr h="2997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1600" dirty="0"/>
                        <a:t>Unspecified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6335769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559FC76-EF45-663C-32BF-2C2F0A4634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334825"/>
              </p:ext>
            </p:extLst>
          </p:nvPr>
        </p:nvGraphicFramePr>
        <p:xfrm>
          <a:off x="7060768" y="1615645"/>
          <a:ext cx="4279808" cy="284524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94228">
                  <a:extLst>
                    <a:ext uri="{9D8B030D-6E8A-4147-A177-3AD203B41FA5}">
                      <a16:colId xmlns:a16="http://schemas.microsoft.com/office/drawing/2014/main" val="2291303818"/>
                    </a:ext>
                  </a:extLst>
                </a:gridCol>
                <a:gridCol w="3085580">
                  <a:extLst>
                    <a:ext uri="{9D8B030D-6E8A-4147-A177-3AD203B41FA5}">
                      <a16:colId xmlns:a16="http://schemas.microsoft.com/office/drawing/2014/main" val="18531016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dirty="0">
                          <a:effectLst/>
                        </a:rPr>
                        <a:t>AIS Code</a:t>
                      </a:r>
                      <a:endParaRPr lang="en-ID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Injury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561633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1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Minor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25516435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2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dirty="0">
                          <a:effectLst/>
                        </a:rPr>
                        <a:t>Moderate</a:t>
                      </a:r>
                      <a:endParaRPr lang="en-ID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6564171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3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Serious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31383014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4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Severe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6768488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5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Critical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3224367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>
                          <a:effectLst/>
                        </a:rPr>
                        <a:t>6</a:t>
                      </a:r>
                      <a:endParaRPr lang="en-ID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dirty="0">
                          <a:effectLst/>
                        </a:rPr>
                        <a:t>Unsurvivable / Maximum</a:t>
                      </a:r>
                      <a:endParaRPr lang="en-ID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60" marR="60960" marT="60960" marB="60960" anchor="ctr"/>
                </a:tc>
                <a:extLst>
                  <a:ext uri="{0D108BD9-81ED-4DB2-BD59-A6C34878D82A}">
                    <a16:rowId xmlns:a16="http://schemas.microsoft.com/office/drawing/2014/main" val="1458082642"/>
                  </a:ext>
                </a:extLst>
              </a:tr>
            </a:tbl>
          </a:graphicData>
        </a:graphic>
      </p:graphicFrame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5C32076-AEA5-5159-FF60-956626C6759A}"/>
              </a:ext>
            </a:extLst>
          </p:cNvPr>
          <p:cNvSpPr txBox="1">
            <a:spLocks/>
          </p:cNvSpPr>
          <p:nvPr/>
        </p:nvSpPr>
        <p:spPr>
          <a:xfrm>
            <a:off x="7475632" y="1180100"/>
            <a:ext cx="3224746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>
              <a:buNone/>
            </a:pPr>
            <a:r>
              <a:rPr lang="en-ID" sz="1800" b="1" u="sng" dirty="0"/>
              <a:t>AIS Code by Injury Severity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9AC5DBA-0538-221E-4F85-0777BC629896}"/>
              </a:ext>
            </a:extLst>
          </p:cNvPr>
          <p:cNvSpPr/>
          <p:nvPr/>
        </p:nvSpPr>
        <p:spPr>
          <a:xfrm>
            <a:off x="4978401" y="4835585"/>
            <a:ext cx="6253600" cy="16624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  <a:defRPr/>
            </a:pPr>
            <a:r>
              <a:rPr lang="en-US" sz="1800" dirty="0"/>
              <a:t>An </a:t>
            </a:r>
            <a:r>
              <a:rPr lang="en-US" sz="1800" b="1" dirty="0"/>
              <a:t>ISS</a:t>
            </a:r>
            <a:r>
              <a:rPr lang="en-US" sz="1800" dirty="0"/>
              <a:t> is then calculated according to</a:t>
            </a:r>
          </a:p>
          <a:p>
            <a:pPr marL="0" indent="0" algn="ctr">
              <a:buNone/>
              <a:defRPr/>
            </a:pPr>
            <a:r>
              <a:rPr lang="en-US" sz="1800" dirty="0"/>
              <a:t>ISS = A</a:t>
            </a:r>
            <a:r>
              <a:rPr lang="en-US" sz="1800" baseline="30000" dirty="0"/>
              <a:t>2</a:t>
            </a:r>
            <a:r>
              <a:rPr lang="en-US" sz="1800" dirty="0"/>
              <a:t> + B</a:t>
            </a:r>
            <a:r>
              <a:rPr lang="en-US" sz="1800" baseline="30000" dirty="0"/>
              <a:t>2</a:t>
            </a:r>
            <a:r>
              <a:rPr lang="en-US" sz="1800" dirty="0"/>
              <a:t>+ C</a:t>
            </a:r>
            <a:r>
              <a:rPr lang="en-US" sz="1800" baseline="30000" dirty="0"/>
              <a:t>2</a:t>
            </a:r>
            <a:endParaRPr lang="en-US" sz="1800" dirty="0"/>
          </a:p>
          <a:p>
            <a:pPr marL="0" indent="0" algn="ctr">
              <a:buNone/>
              <a:defRPr/>
            </a:pPr>
            <a:endParaRPr lang="en-US" sz="1800" dirty="0"/>
          </a:p>
          <a:p>
            <a:pPr marL="0" indent="0" algn="ctr">
              <a:buNone/>
              <a:defRPr/>
            </a:pPr>
            <a:r>
              <a:rPr lang="en-US" sz="1800" dirty="0"/>
              <a:t>A, B, C are the AIS scores of the three most injured body regions. 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E98F0B2-9330-2B5E-4230-348F7A8ADB9B}"/>
              </a:ext>
            </a:extLst>
          </p:cNvPr>
          <p:cNvSpPr txBox="1">
            <a:spLocks/>
          </p:cNvSpPr>
          <p:nvPr/>
        </p:nvSpPr>
        <p:spPr>
          <a:xfrm>
            <a:off x="477401" y="170277"/>
            <a:ext cx="9699532" cy="37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/>
              <a:t>Gennarelli TA. Abbreviated Injury Scale. AAAM, 1985</a:t>
            </a:r>
          </a:p>
        </p:txBody>
      </p:sp>
    </p:spTree>
    <p:extLst>
      <p:ext uri="{BB962C8B-B14F-4D97-AF65-F5344CB8AC3E}">
        <p14:creationId xmlns:p14="http://schemas.microsoft.com/office/powerpoint/2010/main" val="616595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F84B6-5323-B4A4-3CBD-42A59976D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D" b="1" dirty="0"/>
              <a:t>Injury Severity Score (ISS)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6D41B-6AC9-FA1A-7DA8-D6512EF46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865" y="1536632"/>
            <a:ext cx="10427667" cy="1502901"/>
          </a:xfrm>
        </p:spPr>
        <p:txBody>
          <a:bodyPr/>
          <a:lstStyle/>
          <a:p>
            <a:pPr algn="l"/>
            <a:r>
              <a:rPr lang="en-ID" sz="2000" dirty="0"/>
              <a:t>Formula: </a:t>
            </a:r>
            <a:r>
              <a:rPr lang="en-ID" sz="2000" b="1" dirty="0"/>
              <a:t>ISS = A² + B² + C²</a:t>
            </a:r>
            <a:endParaRPr lang="en-ID" sz="2000" dirty="0"/>
          </a:p>
          <a:p>
            <a:pPr algn="l"/>
            <a:r>
              <a:rPr lang="en-ID" sz="2000" dirty="0"/>
              <a:t>A, B, C = AIS scores of the </a:t>
            </a:r>
            <a:r>
              <a:rPr lang="en-ID" sz="2000" b="1" dirty="0"/>
              <a:t>three most severely injured body regions</a:t>
            </a:r>
            <a:endParaRPr lang="en-ID" sz="2000" dirty="0"/>
          </a:p>
          <a:p>
            <a:pPr algn="l"/>
            <a:r>
              <a:rPr lang="en-ID" sz="2000" dirty="0"/>
              <a:t>Range: </a:t>
            </a:r>
            <a:r>
              <a:rPr lang="en-ID" sz="2000" b="1" dirty="0"/>
              <a:t>3 (minor) to 75 (maximum)</a:t>
            </a:r>
            <a:endParaRPr lang="en-ID" sz="2000" dirty="0"/>
          </a:p>
          <a:p>
            <a:pPr algn="l"/>
            <a:r>
              <a:rPr lang="en-ID" sz="2000" b="1" dirty="0"/>
              <a:t>ISS ≥16 = "serious"</a:t>
            </a:r>
            <a:r>
              <a:rPr lang="en-ID" sz="2000" dirty="0"/>
              <a:t> — clinical threshold for polytrauma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91B11C3-55CC-228D-F6B1-9E47C9DA2F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323874"/>
              </p:ext>
            </p:extLst>
          </p:nvPr>
        </p:nvGraphicFramePr>
        <p:xfrm>
          <a:off x="678391" y="3141132"/>
          <a:ext cx="10709276" cy="3470081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849026">
                  <a:extLst>
                    <a:ext uri="{9D8B030D-6E8A-4147-A177-3AD203B41FA5}">
                      <a16:colId xmlns:a16="http://schemas.microsoft.com/office/drawing/2014/main" val="3943964934"/>
                    </a:ext>
                  </a:extLst>
                </a:gridCol>
                <a:gridCol w="4273533">
                  <a:extLst>
                    <a:ext uri="{9D8B030D-6E8A-4147-A177-3AD203B41FA5}">
                      <a16:colId xmlns:a16="http://schemas.microsoft.com/office/drawing/2014/main" val="1931185467"/>
                    </a:ext>
                  </a:extLst>
                </a:gridCol>
                <a:gridCol w="1119257">
                  <a:extLst>
                    <a:ext uri="{9D8B030D-6E8A-4147-A177-3AD203B41FA5}">
                      <a16:colId xmlns:a16="http://schemas.microsoft.com/office/drawing/2014/main" val="3528479096"/>
                    </a:ext>
                  </a:extLst>
                </a:gridCol>
                <a:gridCol w="2467460">
                  <a:extLst>
                    <a:ext uri="{9D8B030D-6E8A-4147-A177-3AD203B41FA5}">
                      <a16:colId xmlns:a16="http://schemas.microsoft.com/office/drawing/2014/main" val="2237169582"/>
                    </a:ext>
                  </a:extLst>
                </a:gridCol>
              </a:tblGrid>
              <a:tr h="55966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Region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Injury</a:t>
                      </a:r>
                      <a:r>
                        <a:rPr lang="id-ID" sz="2000" b="1" dirty="0"/>
                        <a:t>  </a:t>
                      </a:r>
                      <a:r>
                        <a:rPr lang="en-US" sz="2000" b="1" dirty="0"/>
                        <a:t>Description</a:t>
                      </a:r>
                      <a:r>
                        <a:rPr lang="id-ID" sz="2000" b="1" dirty="0"/>
                        <a:t> 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AIS 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Square Top Three 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extLst>
                  <a:ext uri="{0D108BD9-81ED-4DB2-BD59-A6C34878D82A}">
                    <a16:rowId xmlns:a16="http://schemas.microsoft.com/office/drawing/2014/main" val="924277592"/>
                  </a:ext>
                </a:extLst>
              </a:tr>
              <a:tr h="33005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Head &amp; Neck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Subdural Hematoma 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3</a:t>
                      </a:r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9</a:t>
                      </a:r>
                    </a:p>
                  </a:txBody>
                  <a:tcPr marL="64294" marR="64294" marT="32147" marB="32147" anchor="ctr"/>
                </a:tc>
                <a:extLst>
                  <a:ext uri="{0D108BD9-81ED-4DB2-BD59-A6C34878D82A}">
                    <a16:rowId xmlns:a16="http://schemas.microsoft.com/office/drawing/2014/main" val="99637138"/>
                  </a:ext>
                </a:extLst>
              </a:tr>
              <a:tr h="33005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Face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Injury 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0</a:t>
                      </a:r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endParaRPr lang="id-ID" sz="2000"/>
                    </a:p>
                  </a:txBody>
                  <a:tcPr marL="64294" marR="64294" marT="32147" marB="32147" anchor="ctr"/>
                </a:tc>
                <a:extLst>
                  <a:ext uri="{0D108BD9-81ED-4DB2-BD59-A6C34878D82A}">
                    <a16:rowId xmlns:a16="http://schemas.microsoft.com/office/drawing/2014/main" val="135630995"/>
                  </a:ext>
                </a:extLst>
              </a:tr>
              <a:tr h="33005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Chest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Flail Chest 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4</a:t>
                      </a:r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16</a:t>
                      </a:r>
                    </a:p>
                  </a:txBody>
                  <a:tcPr marL="64294" marR="64294" marT="32147" marB="32147" anchor="ctr"/>
                </a:tc>
                <a:extLst>
                  <a:ext uri="{0D108BD9-81ED-4DB2-BD59-A6C34878D82A}">
                    <a16:rowId xmlns:a16="http://schemas.microsoft.com/office/drawing/2014/main" val="3192619147"/>
                  </a:ext>
                </a:extLst>
              </a:tr>
              <a:tr h="69585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 </a:t>
                      </a:r>
                      <a:r>
                        <a:rPr lang="en-US" sz="2000" b="1" dirty="0"/>
                        <a:t>Abdomen 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Minor Contusion of </a:t>
                      </a:r>
                      <a:r>
                        <a:rPr lang="id-ID" sz="2000" dirty="0"/>
                        <a:t>L</a:t>
                      </a:r>
                      <a:r>
                        <a:rPr lang="en-US" sz="2000" dirty="0" err="1"/>
                        <a:t>iver</a:t>
                      </a:r>
                      <a:endParaRPr lang="id-ID" sz="2000" dirty="0"/>
                    </a:p>
                    <a:p>
                      <a:pPr algn="ctr"/>
                      <a:r>
                        <a:rPr lang="en-US" sz="2000" dirty="0"/>
                        <a:t>Complex Rupture Spleen 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endParaRPr lang="id-ID" sz="2000" dirty="0"/>
                    </a:p>
                    <a:p>
                      <a:pPr algn="ctr"/>
                      <a:r>
                        <a:rPr lang="id-ID" sz="2000" dirty="0"/>
                        <a:t>5</a:t>
                      </a:r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endParaRPr lang="id-ID" sz="2000" dirty="0"/>
                    </a:p>
                    <a:p>
                      <a:pPr algn="ctr"/>
                      <a:r>
                        <a:rPr lang="id-ID" sz="2000" dirty="0"/>
                        <a:t>25</a:t>
                      </a:r>
                    </a:p>
                  </a:txBody>
                  <a:tcPr marL="64294" marR="64294" marT="32147" marB="32147" anchor="ctr"/>
                </a:tc>
                <a:extLst>
                  <a:ext uri="{0D108BD9-81ED-4DB2-BD59-A6C34878D82A}">
                    <a16:rowId xmlns:a16="http://schemas.microsoft.com/office/drawing/2014/main" val="3839631073"/>
                  </a:ext>
                </a:extLst>
              </a:tr>
              <a:tr h="33005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 </a:t>
                      </a:r>
                      <a:r>
                        <a:rPr lang="en-US" sz="2000" b="1" dirty="0"/>
                        <a:t>Extremity 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Fractured femur 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3</a:t>
                      </a:r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endParaRPr lang="id-ID" sz="2000" dirty="0"/>
                    </a:p>
                  </a:txBody>
                  <a:tcPr marL="64294" marR="64294" marT="32147" marB="32147" anchor="ctr"/>
                </a:tc>
                <a:extLst>
                  <a:ext uri="{0D108BD9-81ED-4DB2-BD59-A6C34878D82A}">
                    <a16:rowId xmlns:a16="http://schemas.microsoft.com/office/drawing/2014/main" val="1078804529"/>
                  </a:ext>
                </a:extLst>
              </a:tr>
              <a:tr h="33005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External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 No Injury 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0</a:t>
                      </a:r>
                    </a:p>
                  </a:txBody>
                  <a:tcPr marL="64294" marR="64294" marT="32147" marB="32147" anchor="ctr"/>
                </a:tc>
                <a:tc>
                  <a:txBody>
                    <a:bodyPr/>
                    <a:lstStyle/>
                    <a:p>
                      <a:pPr algn="ctr"/>
                      <a:endParaRPr lang="id-ID" sz="2000" dirty="0"/>
                    </a:p>
                  </a:txBody>
                  <a:tcPr marL="64294" marR="64294" marT="32147" marB="32147" anchor="ctr"/>
                </a:tc>
                <a:extLst>
                  <a:ext uri="{0D108BD9-81ED-4DB2-BD59-A6C34878D82A}">
                    <a16:rowId xmlns:a16="http://schemas.microsoft.com/office/drawing/2014/main" val="300114445"/>
                  </a:ext>
                </a:extLst>
              </a:tr>
              <a:tr h="36898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 </a:t>
                      </a:r>
                      <a:r>
                        <a:rPr lang="en-US" sz="2000" b="1" dirty="0"/>
                        <a:t>Injury Severity Score</a:t>
                      </a:r>
                      <a:r>
                        <a:rPr lang="id-ID" sz="2000" b="1" dirty="0"/>
                        <a:t> (ISS</a:t>
                      </a:r>
                      <a:r>
                        <a:rPr lang="en-US" sz="2000" b="1" dirty="0"/>
                        <a:t>)</a:t>
                      </a:r>
                      <a:endParaRPr lang="id-ID" sz="2000" dirty="0"/>
                    </a:p>
                  </a:txBody>
                  <a:tcPr marL="64294" marR="64294" marT="32147" marB="32147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sz="2000" dirty="0"/>
                    </a:p>
                  </a:txBody>
                  <a:tcPr marL="64294" marR="64294" marT="32147" marB="32147"/>
                </a:tc>
                <a:tc hMerge="1">
                  <a:txBody>
                    <a:bodyPr/>
                    <a:lstStyle/>
                    <a:p>
                      <a:pPr algn="ctr"/>
                      <a:endParaRPr lang="id-ID" sz="2000" dirty="0"/>
                    </a:p>
                  </a:txBody>
                  <a:tcPr marL="64294" marR="64294" marT="32147" marB="321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/>
                        <a:t>50</a:t>
                      </a:r>
                    </a:p>
                  </a:txBody>
                  <a:tcPr marL="64294" marR="64294" marT="32147" marB="32147" anchor="ctr"/>
                </a:tc>
                <a:extLst>
                  <a:ext uri="{0D108BD9-81ED-4DB2-BD59-A6C34878D82A}">
                    <a16:rowId xmlns:a16="http://schemas.microsoft.com/office/drawing/2014/main" val="1692705999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A38EE64-20EE-D2CB-93DE-1F4A2E8683F5}"/>
              </a:ext>
            </a:extLst>
          </p:cNvPr>
          <p:cNvSpPr/>
          <p:nvPr/>
        </p:nvSpPr>
        <p:spPr>
          <a:xfrm>
            <a:off x="8779934" y="361229"/>
            <a:ext cx="2540000" cy="2636671"/>
          </a:xfrm>
          <a:prstGeom prst="roundRect">
            <a:avLst>
              <a:gd name="adj" fmla="val 8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/>
              <a:t>ISS</a:t>
            </a:r>
          </a:p>
          <a:p>
            <a:r>
              <a:rPr lang="en-US" sz="1800" dirty="0"/>
              <a:t>3 – 8  Minor</a:t>
            </a:r>
          </a:p>
          <a:p>
            <a:r>
              <a:rPr lang="en-US" sz="1800" dirty="0"/>
              <a:t>9 – 15 Moderate</a:t>
            </a:r>
          </a:p>
          <a:p>
            <a:r>
              <a:rPr lang="en-US" sz="1800" dirty="0"/>
              <a:t>16 – 24 Serious</a:t>
            </a:r>
          </a:p>
          <a:p>
            <a:r>
              <a:rPr lang="en-US" sz="1800" dirty="0"/>
              <a:t>24 – 29 Severe</a:t>
            </a:r>
          </a:p>
          <a:p>
            <a:r>
              <a:rPr lang="en-US" sz="1800" dirty="0"/>
              <a:t>50 – 74 Critical</a:t>
            </a:r>
          </a:p>
          <a:p>
            <a:r>
              <a:rPr lang="en-US" sz="1800" dirty="0"/>
              <a:t>75 Maximum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08C3FB1-91BA-8CF3-1108-27224BDF22A1}"/>
              </a:ext>
            </a:extLst>
          </p:cNvPr>
          <p:cNvSpPr txBox="1">
            <a:spLocks/>
          </p:cNvSpPr>
          <p:nvPr/>
        </p:nvSpPr>
        <p:spPr>
          <a:xfrm>
            <a:off x="477401" y="170277"/>
            <a:ext cx="9699532" cy="37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ID" sz="1600" dirty="0"/>
              <a:t>Baker SP et al.</a:t>
            </a:r>
          </a:p>
        </p:txBody>
      </p:sp>
    </p:spTree>
    <p:extLst>
      <p:ext uri="{BB962C8B-B14F-4D97-AF65-F5344CB8AC3E}">
        <p14:creationId xmlns:p14="http://schemas.microsoft.com/office/powerpoint/2010/main" val="4005895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B8D03EF-DB60-E6E0-BB39-A5ED2EFE4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1E22D48-DD83-9E59-C1C0-9A84308A6C4F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A230E036-6FF1-226B-73B6-75D6A268F4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048F8A-1BCF-8233-06F4-5C6E1E93E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0"/>
            <a:ext cx="10972801" cy="687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4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5F00CA-6C49-C349-3E71-DFC5C97C7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New Injury Severity Score (NISS)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B3A7D6-9399-4CED-11E0-2911BE614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685" y="1372580"/>
            <a:ext cx="7134133" cy="3839700"/>
          </a:xfrm>
        </p:spPr>
        <p:txBody>
          <a:bodyPr/>
          <a:lstStyle/>
          <a:p>
            <a:pPr algn="l"/>
            <a:r>
              <a:rPr lang="en-ID" sz="2800" dirty="0"/>
              <a:t>Sums squares of </a:t>
            </a:r>
            <a:r>
              <a:rPr lang="en-ID" sz="2800" b="1" dirty="0"/>
              <a:t>3 highest AIS scores, regardless of body region</a:t>
            </a:r>
            <a:endParaRPr lang="en-ID" sz="2800" dirty="0"/>
          </a:p>
          <a:p>
            <a:pPr algn="l"/>
            <a:r>
              <a:rPr lang="en-ID" sz="2800" dirty="0"/>
              <a:t>Captures </a:t>
            </a:r>
            <a:r>
              <a:rPr lang="en-ID" sz="2800" b="1" dirty="0"/>
              <a:t>multiple severe injuries in one region</a:t>
            </a:r>
            <a:r>
              <a:rPr lang="en-ID" sz="2800" dirty="0"/>
              <a:t> (unlike ISS)</a:t>
            </a:r>
          </a:p>
          <a:p>
            <a:pPr algn="l"/>
            <a:r>
              <a:rPr lang="en-ID" sz="2800" b="1" dirty="0"/>
              <a:t>Example:</a:t>
            </a:r>
            <a:endParaRPr lang="en-ID" sz="2800" dirty="0"/>
          </a:p>
          <a:p>
            <a:pPr marL="186262" indent="0">
              <a:buNone/>
            </a:pPr>
            <a:r>
              <a:rPr lang="en-ID" sz="2800" b="1" dirty="0"/>
              <a:t>ISS</a:t>
            </a:r>
            <a:r>
              <a:rPr lang="en-ID" sz="2800" dirty="0"/>
              <a:t> = 4²+3²+2² = </a:t>
            </a:r>
            <a:r>
              <a:rPr lang="en-ID" sz="2800" b="1" dirty="0"/>
              <a:t>29</a:t>
            </a:r>
            <a:endParaRPr lang="en-ID" sz="2800" dirty="0"/>
          </a:p>
          <a:p>
            <a:pPr marL="186262" indent="0">
              <a:buNone/>
            </a:pPr>
            <a:r>
              <a:rPr lang="en-ID" sz="2800" b="1" dirty="0"/>
              <a:t>NISS</a:t>
            </a:r>
            <a:r>
              <a:rPr lang="en-ID" sz="2800" dirty="0"/>
              <a:t> = 4²+4²+3² = </a:t>
            </a:r>
            <a:r>
              <a:rPr lang="en-ID" sz="2800" b="1" dirty="0"/>
              <a:t>41</a:t>
            </a:r>
            <a:endParaRPr lang="en-ID" sz="2800" dirty="0"/>
          </a:p>
          <a:p>
            <a:pPr algn="l"/>
            <a:r>
              <a:rPr lang="en-ID" sz="2800" b="1" dirty="0"/>
              <a:t>Key message:</a:t>
            </a:r>
            <a:r>
              <a:rPr lang="en-ID" sz="2800" dirty="0"/>
              <a:t> NISS may better reflect true cumulative injury burden</a:t>
            </a:r>
          </a:p>
          <a:p>
            <a:pPr algn="l"/>
            <a:endParaRPr lang="en-ID" sz="28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BDFC1CC-D483-5A01-1F32-8D70F6D83475}"/>
              </a:ext>
            </a:extLst>
          </p:cNvPr>
          <p:cNvGrpSpPr/>
          <p:nvPr/>
        </p:nvGrpSpPr>
        <p:grpSpPr>
          <a:xfrm>
            <a:off x="8022019" y="1651001"/>
            <a:ext cx="3755128" cy="2424962"/>
            <a:chOff x="6957391" y="3745371"/>
            <a:chExt cx="5340626" cy="3448835"/>
          </a:xfrm>
        </p:grpSpPr>
        <p:sp>
          <p:nvSpPr>
            <p:cNvPr id="6" name="Text Box 1031">
              <a:extLst>
                <a:ext uri="{FF2B5EF4-FFF2-40B4-BE49-F238E27FC236}">
                  <a16:creationId xmlns:a16="http://schemas.microsoft.com/office/drawing/2014/main" id="{BF6DD962-A5AE-C192-7F07-DDAB07A592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76924" y="4293355"/>
              <a:ext cx="711201" cy="29008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/>
              <a:r>
                <a:rPr lang="en-US" sz="2531" i="1" dirty="0"/>
                <a:t>1 </a:t>
              </a:r>
            </a:p>
            <a:p>
              <a:pPr algn="r"/>
              <a:r>
                <a:rPr lang="en-US" sz="2531" i="1" dirty="0"/>
                <a:t>2</a:t>
              </a:r>
            </a:p>
            <a:p>
              <a:pPr algn="r"/>
              <a:r>
                <a:rPr lang="en-US" sz="2531" i="1" dirty="0"/>
                <a:t>3</a:t>
              </a:r>
            </a:p>
            <a:p>
              <a:pPr algn="r"/>
              <a:r>
                <a:rPr lang="en-US" sz="2531" i="1" dirty="0"/>
                <a:t>4</a:t>
              </a:r>
            </a:p>
            <a:p>
              <a:pPr algn="r"/>
              <a:r>
                <a:rPr lang="en-US" sz="2531" i="1" dirty="0"/>
                <a:t>4</a:t>
              </a:r>
              <a:endParaRPr lang="en-US" sz="2250" dirty="0"/>
            </a:p>
          </p:txBody>
        </p:sp>
        <p:sp>
          <p:nvSpPr>
            <p:cNvPr id="7" name="Text Box 1032">
              <a:extLst>
                <a:ext uri="{FF2B5EF4-FFF2-40B4-BE49-F238E27FC236}">
                  <a16:creationId xmlns:a16="http://schemas.microsoft.com/office/drawing/2014/main" id="{AB3545B2-948F-244C-40DD-9B2A125085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50627" y="4291075"/>
              <a:ext cx="3147390" cy="29008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sz="2531" dirty="0">
                  <a:latin typeface="+mj-lt"/>
                </a:rPr>
                <a:t> External</a:t>
              </a:r>
            </a:p>
            <a:p>
              <a:r>
                <a:rPr lang="en-US" sz="2531" dirty="0">
                  <a:latin typeface="+mj-lt"/>
                </a:rPr>
                <a:t> Face</a:t>
              </a:r>
            </a:p>
            <a:p>
              <a:r>
                <a:rPr lang="en-US" sz="2531" dirty="0">
                  <a:latin typeface="+mj-lt"/>
                </a:rPr>
                <a:t> Head/Neck</a:t>
              </a:r>
            </a:p>
            <a:p>
              <a:r>
                <a:rPr lang="en-US" sz="2531" dirty="0">
                  <a:latin typeface="+mj-lt"/>
                </a:rPr>
                <a:t> Abdomen</a:t>
              </a:r>
            </a:p>
            <a:p>
              <a:r>
                <a:rPr lang="en-US" sz="2531" dirty="0">
                  <a:latin typeface="+mj-lt"/>
                </a:rPr>
                <a:t> Abdomen</a:t>
              </a:r>
            </a:p>
          </p:txBody>
        </p:sp>
        <p:sp>
          <p:nvSpPr>
            <p:cNvPr id="8" name="Text Box 1034">
              <a:extLst>
                <a:ext uri="{FF2B5EF4-FFF2-40B4-BE49-F238E27FC236}">
                  <a16:creationId xmlns:a16="http://schemas.microsoft.com/office/drawing/2014/main" id="{B998FB38-2406-7454-94FD-E9E7FB79D4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57391" y="3745371"/>
              <a:ext cx="4386470" cy="685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sz="2531" i="1" dirty="0"/>
                <a:t>AIS  </a:t>
              </a:r>
              <a:r>
                <a:rPr lang="en-US" sz="2531" i="1" u="sng" dirty="0"/>
                <a:t>Score</a:t>
              </a:r>
              <a:r>
                <a:rPr lang="en-US" sz="2531" i="1" dirty="0"/>
                <a:t>	  </a:t>
              </a:r>
              <a:r>
                <a:rPr lang="en-US" sz="2531" i="1" u="sng" dirty="0"/>
                <a:t>Region</a:t>
              </a:r>
              <a:endParaRPr lang="en-US" sz="1969" dirty="0"/>
            </a:p>
          </p:txBody>
        </p:sp>
      </p:grp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79D844E-DDEF-4B2C-97EF-835BCAB05160}"/>
              </a:ext>
            </a:extLst>
          </p:cNvPr>
          <p:cNvSpPr txBox="1">
            <a:spLocks/>
          </p:cNvSpPr>
          <p:nvPr/>
        </p:nvSpPr>
        <p:spPr>
          <a:xfrm>
            <a:off x="528201" y="5988113"/>
            <a:ext cx="9699532" cy="60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1219170" marR="0" lvl="1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828754" marR="0" lvl="2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2438339" marR="0" lvl="3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3047924" marR="0" lvl="4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3657509" marR="0" lvl="5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4267093" marR="0" lvl="6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4876678" marR="0" lvl="7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5486263" marR="0" lvl="8" indent="-40639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 b="0" i="0" u="none" strike="noStrike" cap="none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pPr marL="186262" indent="0" algn="l">
              <a:lnSpc>
                <a:spcPct val="100000"/>
              </a:lnSpc>
              <a:buNone/>
            </a:pPr>
            <a:r>
              <a:rPr lang="en-US" sz="1600" dirty="0" err="1"/>
              <a:t>Galvagno</a:t>
            </a:r>
            <a:r>
              <a:rPr lang="en-US" sz="1600" dirty="0"/>
              <a:t> S, Massey M, </a:t>
            </a:r>
            <a:r>
              <a:rPr lang="en-US" sz="1600" dirty="0" err="1"/>
              <a:t>Bouzat</a:t>
            </a:r>
            <a:r>
              <a:rPr lang="en-US" sz="1600" dirty="0"/>
              <a:t> P, et al. Correlation between the Revised Trauma Score and Injury Severity score: implications for prehospital trauma triage. </a:t>
            </a:r>
            <a:r>
              <a:rPr lang="en-US" sz="1600" dirty="0" err="1"/>
              <a:t>Prehosp</a:t>
            </a:r>
            <a:r>
              <a:rPr lang="en-US" sz="1600" dirty="0"/>
              <a:t> Emerg Care. 2019;23(2):263-70.</a:t>
            </a:r>
          </a:p>
        </p:txBody>
      </p:sp>
    </p:spTree>
    <p:extLst>
      <p:ext uri="{BB962C8B-B14F-4D97-AF65-F5344CB8AC3E}">
        <p14:creationId xmlns:p14="http://schemas.microsoft.com/office/powerpoint/2010/main" val="58685208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Simple Light">
      <a:dk1>
        <a:srgbClr val="586847"/>
      </a:dk1>
      <a:lt1>
        <a:srgbClr val="FCFCFC"/>
      </a:lt1>
      <a:dk2>
        <a:srgbClr val="F3ECE6"/>
      </a:dk2>
      <a:lt2>
        <a:srgbClr val="B4ACA2"/>
      </a:lt2>
      <a:accent1>
        <a:srgbClr val="475735"/>
      </a:accent1>
      <a:accent2>
        <a:srgbClr val="303A24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58684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6" id="{C05A0AD6-7B58-43DB-93D2-8D41A179110B}" vid="{77B32BEE-3BFD-4851-8576-A687E22B55C0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Theme6</Template>
  <TotalTime>182</TotalTime>
  <Words>3463</Words>
  <Application>Microsoft Macintosh PowerPoint</Application>
  <PresentationFormat>Widescreen</PresentationFormat>
  <Paragraphs>507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Akatab</vt:lpstr>
      <vt:lpstr>Arial</vt:lpstr>
      <vt:lpstr>Calibri</vt:lpstr>
      <vt:lpstr>Cambria</vt:lpstr>
      <vt:lpstr>Garamond</vt:lpstr>
      <vt:lpstr>Noto Serif Ethiopic</vt:lpstr>
      <vt:lpstr>Proxima Nova</vt:lpstr>
      <vt:lpstr>Times New Roman</vt:lpstr>
      <vt:lpstr>Theme6</vt:lpstr>
      <vt:lpstr>Slidesgo Final Pages</vt:lpstr>
      <vt:lpstr>POLYTRAUMA: A Comprehensive Review from Pathophysiology to Contemporary Management</vt:lpstr>
      <vt:lpstr>Outline </vt:lpstr>
      <vt:lpstr>Epidemiology </vt:lpstr>
      <vt:lpstr>Epidemiology: Missed Injuries</vt:lpstr>
      <vt:lpstr>Definition of Polytrauma: Historical Perspective</vt:lpstr>
      <vt:lpstr>Abbreviated Injury Scale (AIS)</vt:lpstr>
      <vt:lpstr>Injury Severity Score (ISS)</vt:lpstr>
      <vt:lpstr>PowerPoint Presentation</vt:lpstr>
      <vt:lpstr>New Injury Severity Score (NISS)</vt:lpstr>
      <vt:lpstr>Pathophysiology </vt:lpstr>
      <vt:lpstr>SIRS and CARS Balance</vt:lpstr>
      <vt:lpstr>Initial Response to Trauma</vt:lpstr>
      <vt:lpstr>Endpoints of Resuscitation</vt:lpstr>
      <vt:lpstr>Trauma-Induced Coagulopathy (TIC)</vt:lpstr>
      <vt:lpstr>Inflammatory Response and Alarmins</vt:lpstr>
      <vt:lpstr>Key Cytokines in Polytrauma</vt:lpstr>
      <vt:lpstr>Clinical Course and Appropriate Actions</vt:lpstr>
      <vt:lpstr>Triad of Death</vt:lpstr>
      <vt:lpstr>First Hit vs Second Hit Concept</vt:lpstr>
      <vt:lpstr>Phases of Clinical Course</vt:lpstr>
      <vt:lpstr>Pape's Four Clinical Grades</vt:lpstr>
      <vt:lpstr>Clinical Grading Parameters</vt:lpstr>
      <vt:lpstr>Treatment Algorithm</vt:lpstr>
      <vt:lpstr>PowerPoint Presentation</vt:lpstr>
      <vt:lpstr>Early Total Care (ETC)</vt:lpstr>
      <vt:lpstr>Damage Control Orthopaedics (DCO)</vt:lpstr>
      <vt:lpstr>Early Appropriate Care (EAC)</vt:lpstr>
      <vt:lpstr>PRISM Concept</vt:lpstr>
      <vt:lpstr>Safe Definitive Surgery (SDS): The 2024 Paradigm</vt:lpstr>
      <vt:lpstr>2023–2024 International Consensus on Fracture Timing</vt:lpstr>
      <vt:lpstr>Surgical Priority Hierarchy (Updated Concept)</vt:lpstr>
      <vt:lpstr>Conclusion</vt:lpstr>
      <vt:lpstr>Reference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Microsoft Office User</cp:lastModifiedBy>
  <cp:revision>6</cp:revision>
  <dcterms:created xsi:type="dcterms:W3CDTF">2026-07-19T14:56:35Z</dcterms:created>
  <dcterms:modified xsi:type="dcterms:W3CDTF">2026-07-19T21:45:10Z</dcterms:modified>
  <cp:category/>
</cp:coreProperties>
</file>